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  <p:sldMasterId id="2147483685" r:id="rId5"/>
  </p:sldMasterIdLst>
  <p:notesMasterIdLst>
    <p:notesMasterId r:id="rId18"/>
  </p:notesMasterIdLst>
  <p:sldIdLst>
    <p:sldId id="311" r:id="rId6"/>
    <p:sldId id="314" r:id="rId7"/>
    <p:sldId id="315" r:id="rId8"/>
    <p:sldId id="327" r:id="rId9"/>
    <p:sldId id="323" r:id="rId10"/>
    <p:sldId id="328" r:id="rId11"/>
    <p:sldId id="318" r:id="rId12"/>
    <p:sldId id="321" r:id="rId13"/>
    <p:sldId id="312" r:id="rId14"/>
    <p:sldId id="326" r:id="rId15"/>
    <p:sldId id="324" r:id="rId16"/>
    <p:sldId id="329" r:id="rId17"/>
  </p:sldIdLst>
  <p:sldSz cx="9144000" cy="5143500" type="screen16x9"/>
  <p:notesSz cx="6858000" cy="9144000"/>
  <p:embeddedFontLst>
    <p:embeddedFont>
      <p:font typeface="Palanquin" panose="020B0004020203020204" pitchFamily="3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FBF29C5E-5305-4E4C-B615-B7C85A413249}">
          <p14:sldIdLst>
            <p14:sldId id="311"/>
          </p14:sldIdLst>
        </p14:section>
        <p14:section name="Seção sem Título" id="{747309C9-32E4-4F38-B121-D941A766A3E8}">
          <p14:sldIdLst>
            <p14:sldId id="314"/>
            <p14:sldId id="315"/>
            <p14:sldId id="327"/>
            <p14:sldId id="323"/>
            <p14:sldId id="328"/>
            <p14:sldId id="318"/>
            <p14:sldId id="321"/>
            <p14:sldId id="312"/>
            <p14:sldId id="326"/>
            <p14:sldId id="324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0202"/>
    <a:srgbClr val="FFCDCD"/>
    <a:srgbClr val="B50000"/>
    <a:srgbClr val="FFABAB"/>
    <a:srgbClr val="FF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7BF50-1577-45C8-AF3F-25348289C453}" v="1413" dt="2024-06-07T03:36:10.866"/>
    <p1510:client id="{DC98D2CB-F91F-4DAC-B544-B4A64F1FD66F}" v="1755" dt="2024-06-07T03:37:54.533"/>
  </p1510:revLst>
</p1510:revInfo>
</file>

<file path=ppt/tableStyles.xml><?xml version="1.0" encoding="utf-8"?>
<a:tblStyleLst xmlns:a="http://schemas.openxmlformats.org/drawingml/2006/main" def="{0DE86FD7-0309-4181-8BD4-CCDDC255747F}">
  <a:tblStyle styleId="{0DE86FD7-0309-4181-8BD4-CCDDC25574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3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0:21.637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318 14 24575,'0'-1'0,"-1"1"0,1-1 0,-1 0 0,1 0 0,-1 0 0,1 0 0,-1 1 0,1-1 0,-1 0 0,0 1 0,0-1 0,1 0 0,-1 1 0,0-1 0,0 1 0,0-1 0,1 1 0,-1 0 0,0-1 0,0 1 0,0 0 0,0-1 0,0 1 0,0 0 0,0 0 0,0 0 0,0 0 0,0 0 0,0 0 0,-1 0 0,-38 1 0,32-1 0,-54 3 0,-114 20 0,169-22-1365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0:27.015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358 52 24575,'-9'-1'0,"0"0"0,0 0 0,0 0 0,0-2 0,0 1 0,0-1 0,1 0 0,-13-6 0,-26-10 0,32 16 12,-1 1-1,1 0 0,-1 1 0,1 1 1,-1 0-1,0 1 0,-18 4 0,-41 0-1466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0:27.924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1 3 24575,'26'-1'-82,"-18"0"-61,-1 0 1,1 1-1,0 0 1,0 1-1,0 0 1,0 0-1,-1 0 0,11 4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0:29.448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503 73 24575,'-15'-1'0,"1"-1"0,-1 0 0,0-1 0,1-1 0,-26-10 0,26 9 0,0 0 0,-1 0 0,1 2 0,-1 0 0,0 0 0,-17 0 0,-130-6 0,120 5 0,-24-3-1365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1:18.717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519 52 24575,'-78'-11'0,"42"4"0,-27-3 0,-110-2 0,114 6 0,48 4 0,0 1 0,0 0 0,-1 0 0,1 1 0,0 0 0,-1 1 0,-15 3 0,27-4-27,0 0 0,-1 0-1,1 0 1,0 0 0,0 0-1,0 1 1,0-1 0,-1 0-1,1 0 1,0 0 0,0 0 0,0 0-1,0 0 1,-1 0 0,1 0-1,0 0 1,0 1 0,0-1-1,0 0 1,0 0 0,0 0 0,0 0-1,-1 0 1,1 1 0,0-1-1,0 0 1,0 0 0,0 0-1,0 0 1,0 1 0,0-1-1,0 0 1,0 0 0,0 0 0,0 0-1,0 1 1,0-1 0,0 0-1,0 0 1,0 0 0,0 1-1,0-1 1,0 0 0,0 0-1,0 0 1,1 0 0,-1 0 0,0 1-1,0-1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1:19.848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0 2 24575,'83'-2'0,"86"4"0,-136 2 0,-1 2 0,0 2 0,32 11 0,22-6 0,-80-12-1365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1:22.349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1379 9 24575,'-153'-7'0,"42"5"0,-116 5 0,205-2 0,-282 17 0,256-16 0,-51 9 0,51-4 0,-52 0 0,82-6 13,0 1 0,1 1 0,-1 0-1,-22 8 1,28-6-143,0-1 0,0-1 0,0 0 1,-1-1-1,1-1 0,-1 0 0,1 0 0,-1-1 0,0-1 0,-19-3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1:24.721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1 1 24575,'84'10'0,"-64"-7"0,1 0 0,26 1 0,161 2 0,-26 1 0,-100-6 0,85-3 0,-140 1 0,50 2 0,195 32 0,-267-33-151,0 0-1,0 0 0,0-1 0,0 1 1,0-1-1,0 0 0,-1-1 1,9-2-1,-5 0-6674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1:27.888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0 21 24575,'239'-20'0,"-96"28"0,-80-3 0,-47-3-341,-1 0 0,1 1-1,24 7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1:28.966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468 0 24575,'-141'7'0,"-28"14"0,12 21-1365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1:44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24575,'15'0'0,"-5"1"0,-1-1 0,1 0 0,-1-1 0,1 0 0,-1 0 0,16-5 0,-25 6-29,0 0 0,0-1 0,0 1 0,0 0 0,0 0 0,0 0 0,0 0 0,0-1 0,0 1 0,0 0 0,0 0 0,0 0 0,0-1 0,0 1 0,0 0-1,0 0 1,0 0 0,0 0 0,0-1 0,0 1 0,0 0 0,0 0 0,0 0 0,0 0 0,0-1 0,0 1 0,0 0 0,-1 0 0,1 0 0,0 0 0,0 0 0,0-1 0,0 1 0,0 0 0,-1 0 0,1 0-1,0 0 1,0 0 0,0 0 0,0 0 0,-1 0 0,1 0 0,0 0 0,0 0 0,0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0:40.891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1 0 24575,'8'1'0,"1"0"0,0 1 0,-1 0 0,1 0 0,-1 1 0,0 0 0,0 0 0,0 1 0,0 0 0,-1 0 0,9 7 0,-14-6-1365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1:46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24575,'113'-5'0,"-34"29"-1365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0:41.992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182 91 24575,'-13'-11'-71,"0"1"0,-1 1 0,0 0 0,0 1 0,-1 0-1,0 1 1,-1 0 0,-31-7 0,27 7-654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0:43.016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345 178 24575,'-2'-3'0,"-1"1"0,1 0 0,0-1 0,-1 1 0,1 1 0,-1-1 0,0 0 0,0 0 0,0 1 0,0 0 0,0 0 0,0-1 0,0 2 0,-6-2 0,-3-3 0,-57-38 0,58 35 0,0 0 0,0 1 0,-1 0 0,0 1 0,0 0 0,-23-7 0,-19-11 111,45 19-406,1 1 0,-1 0-1,1 0 1,-16-4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0:45.944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0 4 24575,'0'-1'0,"1"-1"0,2 2 0,1 0 0,1 2 0,1 0 0,1 0 0,-2 1 0,1-1 0,-1 2 0,1-1 0,-1 0 0,-2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0:46.816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0 1 24575,'6'0'0,"0"1"0,0 0 0,0 0 0,-1 0 0,12 5 0,-12-4 0,1 0 0,-1-1 0,1 1 0,0-1 0,0 0 0,7 0 0,-8-1-101,0 1 0,-1 0-1,1 0 1,0 1 0,-1-1 0,1 1-1,-1 0 1,1 0 0,-1 1 0,0-1-1,7 6 1,-10-7-49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0:49.352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1 1 24575,'10'0'0,"0"0"0,-1 0 0,1 1 0,0 0 0,0 1 0,-1 0 0,1 1 0,-1 0 0,15 6 0,-24-9-22,0 0 0,0 0 0,0 0 0,0 0 0,-1 0 0,1 0 0,0 0 0,0 0 0,0 0 0,0 0 0,-1 0 0,1 0 0,0 0 0,0 0 0,0 0 0,0 0 0,0 0 0,-1 0 0,1 0 0,0 0 0,0 0 0,0 0 0,0 1 0,0-1 0,0 0 0,-1 0 0,1 0 0,0 0 0,0 0 0,0 0 0,0 0 0,0 1 0,0-1 0,0 0 0,0 0 0,0 0-1,0 0 1,-1 0 0,1 0 0,0 1 0,0-1 0,0 0 0,0 0 0,0 0 0,0 0 0,0 1 0,0-1 0,0 0 0,0 0 0,0 0 0,0 0 0,0 0 0,1 1 0,-1-1 0,0 0 0,0 0 0,0 0 0,0 0 0,0 0 0,0 0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0:50.145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1 2 24575,'24'0'-110,"-13"-1"-47,0 1 0,-1 0 0,1 1 0,0 0 0,-1 1 1,1 0-1,12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3:21:00.062"/>
    </inkml:context>
    <inkml:brush xml:id="br0">
      <inkml:brushProperty name="width" value="0.05" units="cm"/>
      <inkml:brushProperty name="height" value="0.05" units="cm"/>
      <inkml:brushProperty name="color" value="#B50000"/>
    </inkml:brush>
  </inkml:definitions>
  <inkml:trace contextRef="#ctx0" brushRef="#br0">1 0 24575,'132'13'0,"-120"-12"-227,-1 1-1,0 0 1,0 1-1,0 0 1,12 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60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1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21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60300" y="1646150"/>
            <a:ext cx="4055700" cy="13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360300" y="3035100"/>
            <a:ext cx="4055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-2076400" y="21300"/>
            <a:ext cx="5100900" cy="5100900"/>
          </a:xfrm>
          <a:prstGeom prst="ellipse">
            <a:avLst/>
          </a:pr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060250" y="3462425"/>
            <a:ext cx="5023500" cy="7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00800" y="2654900"/>
            <a:ext cx="114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60250" y="4186100"/>
            <a:ext cx="50235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1934700" y="-2786000"/>
            <a:ext cx="5274600" cy="5274600"/>
          </a:xfrm>
          <a:prstGeom prst="ellipse">
            <a:avLst/>
          </a:pr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/>
          <p:nvPr/>
        </p:nvSpPr>
        <p:spPr>
          <a:xfrm>
            <a:off x="209550" y="-1859800"/>
            <a:ext cx="8724900" cy="8863200"/>
          </a:xfrm>
          <a:prstGeom prst="donut">
            <a:avLst>
              <a:gd name="adj" fmla="val 927"/>
            </a:avLst>
          </a:prstGeom>
          <a:solidFill>
            <a:schemeClr val="lt2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imson Text"/>
              <a:buNone/>
              <a:defRPr sz="35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●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○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■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●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○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■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●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○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alanquin"/>
              <a:buChar char="■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8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33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37.png"/><Relationship Id="rId40" Type="http://schemas.openxmlformats.org/officeDocument/2006/relationships/customXml" Target="../ink/ink19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28.png"/><Relationship Id="rId31" Type="http://schemas.openxmlformats.org/officeDocument/2006/relationships/image" Target="../media/image34.png"/><Relationship Id="rId4" Type="http://schemas.openxmlformats.org/officeDocument/2006/relationships/customXml" Target="../ink/ink1.xml"/><Relationship Id="rId9" Type="http://schemas.openxmlformats.org/officeDocument/2006/relationships/image" Target="../media/image2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2.png"/><Relationship Id="rId30" Type="http://schemas.openxmlformats.org/officeDocument/2006/relationships/customXml" Target="../ink/ink14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8" Type="http://schemas.openxmlformats.org/officeDocument/2006/relationships/customXml" Target="../ink/ink3.xml"/><Relationship Id="rId3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927C12E8-23AC-252F-481B-4C8B08DC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26" y="697864"/>
            <a:ext cx="2714948" cy="2714948"/>
          </a:xfrm>
          <a:prstGeom prst="rect">
            <a:avLst/>
          </a:prstGeom>
        </p:spPr>
      </p:pic>
      <p:sp>
        <p:nvSpPr>
          <p:cNvPr id="4" name="Google Shape;208;p39">
            <a:extLst>
              <a:ext uri="{FF2B5EF4-FFF2-40B4-BE49-F238E27FC236}">
                <a16:creationId xmlns:a16="http://schemas.microsoft.com/office/drawing/2014/main" id="{6878D304-F0B0-73AA-C4F6-719E5AE223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21397" y="3591952"/>
            <a:ext cx="4501205" cy="6068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B5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PROJETO INDIVIDUAL</a:t>
            </a:r>
          </a:p>
        </p:txBody>
      </p:sp>
      <p:sp>
        <p:nvSpPr>
          <p:cNvPr id="5" name="Google Shape;208;p39">
            <a:extLst>
              <a:ext uri="{FF2B5EF4-FFF2-40B4-BE49-F238E27FC236}">
                <a16:creationId xmlns:a16="http://schemas.microsoft.com/office/drawing/2014/main" id="{1C479C19-AB49-98FF-C2B8-1238F7BA1B52}"/>
              </a:ext>
            </a:extLst>
          </p:cNvPr>
          <p:cNvSpPr txBox="1">
            <a:spLocks/>
          </p:cNvSpPr>
          <p:nvPr/>
        </p:nvSpPr>
        <p:spPr>
          <a:xfrm>
            <a:off x="2544149" y="4302479"/>
            <a:ext cx="4055700" cy="60682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5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pt-BR" sz="1800" err="1">
                <a:latin typeface="Calibri" panose="020F0502020204030204" pitchFamily="34" charset="0"/>
                <a:cs typeface="Calibri" panose="020F0502020204030204" pitchFamily="34" charset="0"/>
              </a:rPr>
              <a:t>Raíne</a:t>
            </a:r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 Neres Teixeira Jardim 1ADSC</a:t>
            </a:r>
          </a:p>
          <a:p>
            <a:pPr marL="0" indent="0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01241147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018B423-3FB4-A6C0-16E9-A9AE2EF5BA23}"/>
              </a:ext>
            </a:extLst>
          </p:cNvPr>
          <p:cNvSpPr/>
          <p:nvPr/>
        </p:nvSpPr>
        <p:spPr>
          <a:xfrm rot="16200000" flipV="1">
            <a:off x="-1764369" y="2548888"/>
            <a:ext cx="4273486" cy="45719"/>
          </a:xfrm>
          <a:prstGeom prst="rect">
            <a:avLst/>
          </a:prstGeom>
          <a:solidFill>
            <a:srgbClr val="B5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45BED33-9098-CBF9-8E30-B28E0755DFBF}"/>
              </a:ext>
            </a:extLst>
          </p:cNvPr>
          <p:cNvSpPr/>
          <p:nvPr/>
        </p:nvSpPr>
        <p:spPr>
          <a:xfrm rot="16200000" flipV="1">
            <a:off x="6664359" y="2548889"/>
            <a:ext cx="4273486" cy="45719"/>
          </a:xfrm>
          <a:prstGeom prst="rect">
            <a:avLst/>
          </a:prstGeom>
          <a:solidFill>
            <a:srgbClr val="B5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34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1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F182A1D-A6E7-C194-7439-86C4CD318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000" y="1712732"/>
            <a:ext cx="4346510" cy="3353821"/>
          </a:xfrm>
          <a:prstGeom prst="heart">
            <a:avLst/>
          </a:prstGeom>
          <a:solidFill>
            <a:srgbClr val="EA0202">
              <a:alpha val="50000"/>
            </a:srgbClr>
          </a:solidFill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DC0BC67-25EF-5409-AADE-849E4A46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160" y="1437100"/>
            <a:ext cx="4346510" cy="3353821"/>
          </a:xfrm>
          <a:prstGeom prst="heart">
            <a:avLst/>
          </a:prstGeom>
          <a:solidFill>
            <a:srgbClr val="FFCDCD">
              <a:alpha val="50000"/>
            </a:srgbClr>
          </a:solidFill>
        </p:spPr>
      </p:pic>
      <p:pic>
        <p:nvPicPr>
          <p:cNvPr id="11" name="Imagem 10" descr="Mulher de óculos sorrindo&#10;&#10;Descrição gerada automaticamente">
            <a:extLst>
              <a:ext uri="{FF2B5EF4-FFF2-40B4-BE49-F238E27FC236}">
                <a16:creationId xmlns:a16="http://schemas.microsoft.com/office/drawing/2014/main" id="{592526B0-3DC1-D095-459A-3C5BFC744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107336" y="10634"/>
            <a:ext cx="1950502" cy="2600671"/>
          </a:xfrm>
          <a:prstGeom prst="roundRect">
            <a:avLst/>
          </a:prstGeom>
          <a:solidFill>
            <a:srgbClr val="EA0202">
              <a:alpha val="50000"/>
            </a:srgbClr>
          </a:solidFill>
        </p:spPr>
      </p:pic>
      <p:pic>
        <p:nvPicPr>
          <p:cNvPr id="12" name="Imagem 11" descr="Mulher de óculos sorrindo&#10;&#10;Descrição gerada automaticamente">
            <a:extLst>
              <a:ext uri="{FF2B5EF4-FFF2-40B4-BE49-F238E27FC236}">
                <a16:creationId xmlns:a16="http://schemas.microsoft.com/office/drawing/2014/main" id="{BB1ABBA5-2B43-A2DC-4252-617E610B73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276392" y="262896"/>
            <a:ext cx="1950503" cy="2600671"/>
          </a:xfrm>
          <a:prstGeom prst="roundRect">
            <a:avLst/>
          </a:prstGeom>
          <a:solidFill>
            <a:srgbClr val="FFABAB">
              <a:alpha val="50000"/>
            </a:srgbClr>
          </a:solidFill>
        </p:spPr>
      </p:pic>
      <p:pic>
        <p:nvPicPr>
          <p:cNvPr id="9" name="Imagem 8" descr="Mulher de óculos sorrindo&#10;&#10;Descrição gerada automaticamente">
            <a:extLst>
              <a:ext uri="{FF2B5EF4-FFF2-40B4-BE49-F238E27FC236}">
                <a16:creationId xmlns:a16="http://schemas.microsoft.com/office/drawing/2014/main" id="{DA74E395-9E00-9332-8CAD-3DC3E8CE6D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6765614" y="10634"/>
            <a:ext cx="1950502" cy="2600671"/>
          </a:xfrm>
          <a:prstGeom prst="roundRect">
            <a:avLst/>
          </a:prstGeom>
          <a:solidFill>
            <a:srgbClr val="EA0202">
              <a:alpha val="50000"/>
            </a:srgbClr>
          </a:solidFill>
        </p:spPr>
      </p:pic>
      <p:pic>
        <p:nvPicPr>
          <p:cNvPr id="8" name="Imagem 7" descr="Mulher de óculos sorrindo&#10;&#10;Descrição gerada automaticamente">
            <a:extLst>
              <a:ext uri="{FF2B5EF4-FFF2-40B4-BE49-F238E27FC236}">
                <a16:creationId xmlns:a16="http://schemas.microsoft.com/office/drawing/2014/main" id="{9C6A8E32-E149-73A1-4BD7-F9311C1841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6934670" y="262896"/>
            <a:ext cx="1950503" cy="2600671"/>
          </a:xfrm>
          <a:prstGeom prst="roundRect">
            <a:avLst/>
          </a:prstGeom>
          <a:solidFill>
            <a:srgbClr val="FFABAB">
              <a:alpha val="50000"/>
            </a:srgbClr>
          </a:solidFill>
        </p:spPr>
      </p:pic>
      <p:pic>
        <p:nvPicPr>
          <p:cNvPr id="3" name="Imagem 2" descr="Mulher de óculos sorrindo&#10;&#10;Descrição gerada automaticamente">
            <a:extLst>
              <a:ext uri="{FF2B5EF4-FFF2-40B4-BE49-F238E27FC236}">
                <a16:creationId xmlns:a16="http://schemas.microsoft.com/office/drawing/2014/main" id="{73DD13F1-ECE7-01DA-6DC2-066EF86CF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" r="8857"/>
          <a:stretch/>
        </p:blipFill>
        <p:spPr>
          <a:xfrm>
            <a:off x="255126" y="136765"/>
            <a:ext cx="1760181" cy="2600671"/>
          </a:xfrm>
          <a:prstGeom prst="roundRect">
            <a:avLst/>
          </a:pr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B3A66198-69E8-58A7-B213-14DA6550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177" y="136765"/>
            <a:ext cx="1777674" cy="2600671"/>
          </a:xfrm>
          <a:prstGeom prst="round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05438B-A07F-9762-C51F-E444332AB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512" y="1657476"/>
            <a:ext cx="4346510" cy="33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C4E08B97-D2B5-CE9F-A70C-FEDCCD6CFF1B}"/>
              </a:ext>
            </a:extLst>
          </p:cNvPr>
          <p:cNvSpPr/>
          <p:nvPr/>
        </p:nvSpPr>
        <p:spPr>
          <a:xfrm>
            <a:off x="-452241" y="4039523"/>
            <a:ext cx="1687917" cy="160764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58FE1C1-B906-CD2E-EBC4-0C21193E35AF}"/>
              </a:ext>
            </a:extLst>
          </p:cNvPr>
          <p:cNvSpPr/>
          <p:nvPr/>
        </p:nvSpPr>
        <p:spPr>
          <a:xfrm>
            <a:off x="26526" y="3564424"/>
            <a:ext cx="366393" cy="34896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C02C086-74C9-E4F6-F0CB-578C9E93E86F}"/>
              </a:ext>
            </a:extLst>
          </p:cNvPr>
          <p:cNvSpPr/>
          <p:nvPr/>
        </p:nvSpPr>
        <p:spPr>
          <a:xfrm>
            <a:off x="1300293" y="4894393"/>
            <a:ext cx="235902" cy="224683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67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Mulher de óculos sorrindo&#10;&#10;Descrição gerada automaticamente">
            <a:extLst>
              <a:ext uri="{FF2B5EF4-FFF2-40B4-BE49-F238E27FC236}">
                <a16:creationId xmlns:a16="http://schemas.microsoft.com/office/drawing/2014/main" id="{E5C210A0-1AB7-30BD-D7B5-E4AC4B79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 rot="12039792">
            <a:off x="4390847" y="738673"/>
            <a:ext cx="2876105" cy="3834807"/>
          </a:xfrm>
          <a:prstGeom prst="roundRect">
            <a:avLst/>
          </a:prstGeom>
          <a:solidFill>
            <a:srgbClr val="FFABAB">
              <a:alpha val="50000"/>
            </a:srgbClr>
          </a:solidFill>
        </p:spPr>
      </p:pic>
      <p:pic>
        <p:nvPicPr>
          <p:cNvPr id="4" name="Imagem 3" descr="Mulher de óculos sorrindo&#10;&#10;Descrição gerada automaticamente">
            <a:extLst>
              <a:ext uri="{FF2B5EF4-FFF2-40B4-BE49-F238E27FC236}">
                <a16:creationId xmlns:a16="http://schemas.microsoft.com/office/drawing/2014/main" id="{3AFD3792-33A3-3F50-FA03-B0992AED64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 rot="1265993">
            <a:off x="4773742" y="687159"/>
            <a:ext cx="3059639" cy="3608808"/>
          </a:xfrm>
          <a:prstGeom prst="roundRect">
            <a:avLst>
              <a:gd name="adj" fmla="val 15611"/>
            </a:avLst>
          </a:prstGeom>
          <a:solidFill>
            <a:srgbClr val="EA0202">
              <a:alpha val="50000"/>
            </a:srgbClr>
          </a:solidFill>
        </p:spPr>
      </p:pic>
      <p:pic>
        <p:nvPicPr>
          <p:cNvPr id="3" name="Imagem 2" descr="Mulher de óculos sorrindo&#10;&#10;Descrição gerada automaticamente">
            <a:extLst>
              <a:ext uri="{FF2B5EF4-FFF2-40B4-BE49-F238E27FC236}">
                <a16:creationId xmlns:a16="http://schemas.microsoft.com/office/drawing/2014/main" id="{B811624C-C72A-45F5-DDF5-9A68E1684A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 rot="9830675">
            <a:off x="1823283" y="553116"/>
            <a:ext cx="2876105" cy="3834807"/>
          </a:xfrm>
          <a:prstGeom prst="roundRect">
            <a:avLst/>
          </a:prstGeom>
          <a:solidFill>
            <a:srgbClr val="FFABAB">
              <a:alpha val="50000"/>
            </a:srgbClr>
          </a:solidFill>
        </p:spPr>
      </p:pic>
      <p:pic>
        <p:nvPicPr>
          <p:cNvPr id="2" name="Imagem 1" descr="Mulher de óculos sorrindo&#10;&#10;Descrição gerada automaticamente">
            <a:extLst>
              <a:ext uri="{FF2B5EF4-FFF2-40B4-BE49-F238E27FC236}">
                <a16:creationId xmlns:a16="http://schemas.microsoft.com/office/drawing/2014/main" id="{95EC61DB-8EA9-2A48-49DD-7C43126A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 rot="20613618">
            <a:off x="1297966" y="411654"/>
            <a:ext cx="3059639" cy="3608808"/>
          </a:xfrm>
          <a:prstGeom prst="roundRect">
            <a:avLst/>
          </a:prstGeom>
          <a:solidFill>
            <a:srgbClr val="EA0202">
              <a:alpha val="50000"/>
            </a:srgbClr>
          </a:solidFill>
        </p:spPr>
      </p:pic>
      <p:pic>
        <p:nvPicPr>
          <p:cNvPr id="5" name="Imagem 4" descr="Homem de óculos e chapéu&#10;&#10;Descrição gerada automaticamente">
            <a:extLst>
              <a:ext uri="{FF2B5EF4-FFF2-40B4-BE49-F238E27FC236}">
                <a16:creationId xmlns:a16="http://schemas.microsoft.com/office/drawing/2014/main" id="{FAB4A9AB-1EBB-B93C-22F0-1C5BCC759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21"/>
          <a:stretch/>
        </p:blipFill>
        <p:spPr>
          <a:xfrm rot="1232554">
            <a:off x="4571711" y="763613"/>
            <a:ext cx="3062980" cy="3616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7" name="Imagem 6" descr="Homem tirando foto de si mesmo&#10;&#10;Descrição gerada automaticamente">
            <a:extLst>
              <a:ext uri="{FF2B5EF4-FFF2-40B4-BE49-F238E27FC236}">
                <a16:creationId xmlns:a16="http://schemas.microsoft.com/office/drawing/2014/main" id="{C7938D7B-AA3B-FDA2-63E7-073B495704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46"/>
          <a:stretch/>
        </p:blipFill>
        <p:spPr>
          <a:xfrm rot="20632798">
            <a:off x="1508160" y="576326"/>
            <a:ext cx="3062980" cy="3612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089DC1B-B3C9-47F6-891C-AC917F219675}"/>
              </a:ext>
            </a:extLst>
          </p:cNvPr>
          <p:cNvSpPr/>
          <p:nvPr/>
        </p:nvSpPr>
        <p:spPr>
          <a:xfrm>
            <a:off x="8096615" y="4152520"/>
            <a:ext cx="1687917" cy="160764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723B976-5C26-007F-05B5-D81E14B2AF68}"/>
              </a:ext>
            </a:extLst>
          </p:cNvPr>
          <p:cNvSpPr/>
          <p:nvPr/>
        </p:nvSpPr>
        <p:spPr>
          <a:xfrm>
            <a:off x="7556082" y="4685105"/>
            <a:ext cx="366393" cy="34896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A1AC4C2-201C-5AE8-D005-F19E4E9BAC13}"/>
              </a:ext>
            </a:extLst>
          </p:cNvPr>
          <p:cNvSpPr/>
          <p:nvPr/>
        </p:nvSpPr>
        <p:spPr>
          <a:xfrm>
            <a:off x="8704671" y="3777109"/>
            <a:ext cx="235902" cy="224683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0D273047-A505-5B99-4754-5323B044DD39}"/>
              </a:ext>
            </a:extLst>
          </p:cNvPr>
          <p:cNvSpPr/>
          <p:nvPr/>
        </p:nvSpPr>
        <p:spPr>
          <a:xfrm>
            <a:off x="4745709" y="1030671"/>
            <a:ext cx="1785525" cy="1700606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978D275-6C26-FBF2-C08C-3D6DEFC5C0D6}"/>
              </a:ext>
            </a:extLst>
          </p:cNvPr>
          <p:cNvSpPr/>
          <p:nvPr/>
        </p:nvSpPr>
        <p:spPr>
          <a:xfrm>
            <a:off x="4501946" y="1970457"/>
            <a:ext cx="2213949" cy="210865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5E7C695-DF20-EA1C-7F38-2F761769468E}"/>
              </a:ext>
            </a:extLst>
          </p:cNvPr>
          <p:cNvSpPr/>
          <p:nvPr/>
        </p:nvSpPr>
        <p:spPr>
          <a:xfrm>
            <a:off x="3705779" y="1308319"/>
            <a:ext cx="1964414" cy="1870987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F2456D-1527-54F7-5CB5-AA9778B867C2}"/>
              </a:ext>
            </a:extLst>
          </p:cNvPr>
          <p:cNvSpPr/>
          <p:nvPr/>
        </p:nvSpPr>
        <p:spPr>
          <a:xfrm>
            <a:off x="3144358" y="2243813"/>
            <a:ext cx="1964414" cy="1870987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5EE173F-EC93-B663-1687-51D9C5E73759}"/>
              </a:ext>
            </a:extLst>
          </p:cNvPr>
          <p:cNvSpPr/>
          <p:nvPr/>
        </p:nvSpPr>
        <p:spPr>
          <a:xfrm>
            <a:off x="2071623" y="814694"/>
            <a:ext cx="2616363" cy="2491929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208;p39">
            <a:extLst>
              <a:ext uri="{FF2B5EF4-FFF2-40B4-BE49-F238E27FC236}">
                <a16:creationId xmlns:a16="http://schemas.microsoft.com/office/drawing/2014/main" id="{17D2A42B-E1C1-9042-7DD7-8D99EBC23315}"/>
              </a:ext>
            </a:extLst>
          </p:cNvPr>
          <p:cNvSpPr txBox="1">
            <a:spLocks/>
          </p:cNvSpPr>
          <p:nvPr/>
        </p:nvSpPr>
        <p:spPr>
          <a:xfrm>
            <a:off x="2321397" y="1745161"/>
            <a:ext cx="4501205" cy="1653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600" b="1">
                <a:solidFill>
                  <a:srgbClr val="B5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OBRIGADA PELA ATENÇÃO!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B72329F-0E3B-F051-CA00-9546BE97EFB3}"/>
              </a:ext>
            </a:extLst>
          </p:cNvPr>
          <p:cNvSpPr/>
          <p:nvPr/>
        </p:nvSpPr>
        <p:spPr>
          <a:xfrm>
            <a:off x="-812108" y="4079111"/>
            <a:ext cx="1863668" cy="1783637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11BF79F-D948-7A2B-CE29-B605DE628D1E}"/>
              </a:ext>
            </a:extLst>
          </p:cNvPr>
          <p:cNvSpPr/>
          <p:nvPr/>
        </p:nvSpPr>
        <p:spPr>
          <a:xfrm>
            <a:off x="2743798" y="3383098"/>
            <a:ext cx="275673" cy="262562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1AD694C-3D47-02AF-3568-5D37C2E16524}"/>
              </a:ext>
            </a:extLst>
          </p:cNvPr>
          <p:cNvSpPr/>
          <p:nvPr/>
        </p:nvSpPr>
        <p:spPr>
          <a:xfrm>
            <a:off x="4745709" y="4079111"/>
            <a:ext cx="236546" cy="225296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E886270-9175-5397-1781-0E243000998A}"/>
              </a:ext>
            </a:extLst>
          </p:cNvPr>
          <p:cNvSpPr/>
          <p:nvPr/>
        </p:nvSpPr>
        <p:spPr>
          <a:xfrm>
            <a:off x="3379804" y="564598"/>
            <a:ext cx="236546" cy="225296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FB37879-995C-DFA4-503A-24424AD1B363}"/>
              </a:ext>
            </a:extLst>
          </p:cNvPr>
          <p:cNvSpPr/>
          <p:nvPr/>
        </p:nvSpPr>
        <p:spPr>
          <a:xfrm>
            <a:off x="6689953" y="2131164"/>
            <a:ext cx="236546" cy="225296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4536AF9-3D57-BDC0-98D0-BB18368869DA}"/>
              </a:ext>
            </a:extLst>
          </p:cNvPr>
          <p:cNvSpPr/>
          <p:nvPr/>
        </p:nvSpPr>
        <p:spPr>
          <a:xfrm>
            <a:off x="4797244" y="1088017"/>
            <a:ext cx="185011" cy="176212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B8BEE58-4FCD-010C-310C-731D6FC8E5ED}"/>
              </a:ext>
            </a:extLst>
          </p:cNvPr>
          <p:cNvSpPr/>
          <p:nvPr/>
        </p:nvSpPr>
        <p:spPr>
          <a:xfrm flipH="1">
            <a:off x="1155985" y="4970929"/>
            <a:ext cx="200131" cy="191537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D1FBF76-7BAA-28B5-5C90-CA9957222E7A}"/>
              </a:ext>
            </a:extLst>
          </p:cNvPr>
          <p:cNvSpPr/>
          <p:nvPr/>
        </p:nvSpPr>
        <p:spPr>
          <a:xfrm>
            <a:off x="-684363" y="3383098"/>
            <a:ext cx="1454546" cy="138536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2CF8F04-A1CE-5AAE-EA7C-91A80822C5AD}"/>
              </a:ext>
            </a:extLst>
          </p:cNvPr>
          <p:cNvSpPr/>
          <p:nvPr/>
        </p:nvSpPr>
        <p:spPr>
          <a:xfrm>
            <a:off x="7988015" y="4191759"/>
            <a:ext cx="1863668" cy="1783637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94174A4-B90D-9B49-878E-D619B4CA07CE}"/>
              </a:ext>
            </a:extLst>
          </p:cNvPr>
          <p:cNvSpPr/>
          <p:nvPr/>
        </p:nvSpPr>
        <p:spPr>
          <a:xfrm>
            <a:off x="8654991" y="3386427"/>
            <a:ext cx="1454546" cy="138536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Google Shape;208;p39">
            <a:extLst>
              <a:ext uri="{FF2B5EF4-FFF2-40B4-BE49-F238E27FC236}">
                <a16:creationId xmlns:a16="http://schemas.microsoft.com/office/drawing/2014/main" id="{07B799D0-C224-31AC-7E5A-592C097249F6}"/>
              </a:ext>
            </a:extLst>
          </p:cNvPr>
          <p:cNvSpPr txBox="1">
            <a:spLocks/>
          </p:cNvSpPr>
          <p:nvPr/>
        </p:nvSpPr>
        <p:spPr>
          <a:xfrm>
            <a:off x="2544149" y="4388156"/>
            <a:ext cx="4055700" cy="60682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5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pt-BR" sz="1800" err="1">
                <a:latin typeface="Calibri" panose="020F0502020204030204" pitchFamily="34" charset="0"/>
                <a:cs typeface="Calibri" panose="020F0502020204030204" pitchFamily="34" charset="0"/>
              </a:rPr>
              <a:t>Raíne</a:t>
            </a:r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 Neres Teixeira Jardim 1ADSC</a:t>
            </a:r>
          </a:p>
          <a:p>
            <a:pPr marL="0" indent="0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RA: 01241147</a:t>
            </a:r>
          </a:p>
        </p:txBody>
      </p:sp>
    </p:spTree>
    <p:extLst>
      <p:ext uri="{BB962C8B-B14F-4D97-AF65-F5344CB8AC3E}">
        <p14:creationId xmlns:p14="http://schemas.microsoft.com/office/powerpoint/2010/main" val="2792176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27180843-B67D-EEDE-3444-A5C3EEC74078}"/>
              </a:ext>
            </a:extLst>
          </p:cNvPr>
          <p:cNvSpPr/>
          <p:nvPr/>
        </p:nvSpPr>
        <p:spPr>
          <a:xfrm>
            <a:off x="2724484" y="2303841"/>
            <a:ext cx="1847515" cy="1768181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5CA14CF-14F3-D7F5-EC8A-BE7AEF6D98C9}"/>
              </a:ext>
            </a:extLst>
          </p:cNvPr>
          <p:cNvSpPr/>
          <p:nvPr/>
        </p:nvSpPr>
        <p:spPr>
          <a:xfrm>
            <a:off x="3998479" y="1179199"/>
            <a:ext cx="728700" cy="697407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792304C-8C71-638C-C76C-A862F123C14D}"/>
              </a:ext>
            </a:extLst>
          </p:cNvPr>
          <p:cNvSpPr/>
          <p:nvPr/>
        </p:nvSpPr>
        <p:spPr>
          <a:xfrm>
            <a:off x="2200412" y="3195755"/>
            <a:ext cx="1131015" cy="1082445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A1CBF67-F99A-0E5B-7FB8-74B1C5F7CBBF}"/>
              </a:ext>
            </a:extLst>
          </p:cNvPr>
          <p:cNvSpPr/>
          <p:nvPr/>
        </p:nvSpPr>
        <p:spPr>
          <a:xfrm>
            <a:off x="3173766" y="4167646"/>
            <a:ext cx="364521" cy="348867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6226916-A73D-5BBC-453C-46EB72BE82D2}"/>
              </a:ext>
            </a:extLst>
          </p:cNvPr>
          <p:cNvSpPr/>
          <p:nvPr/>
        </p:nvSpPr>
        <p:spPr>
          <a:xfrm>
            <a:off x="-371438" y="4078743"/>
            <a:ext cx="1530577" cy="1464853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CC0F1A1-88DA-E60E-B069-721F88D0D853}"/>
              </a:ext>
            </a:extLst>
          </p:cNvPr>
          <p:cNvSpPr/>
          <p:nvPr/>
        </p:nvSpPr>
        <p:spPr>
          <a:xfrm>
            <a:off x="611467" y="4151685"/>
            <a:ext cx="976702" cy="93476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778E171-617D-1951-A794-664BAB721872}"/>
              </a:ext>
            </a:extLst>
          </p:cNvPr>
          <p:cNvSpPr/>
          <p:nvPr/>
        </p:nvSpPr>
        <p:spPr>
          <a:xfrm>
            <a:off x="119607" y="3824946"/>
            <a:ext cx="166143" cy="15900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77FE57E-8CB5-2792-4E5B-DE408EC1E416}"/>
              </a:ext>
            </a:extLst>
          </p:cNvPr>
          <p:cNvSpPr/>
          <p:nvPr/>
        </p:nvSpPr>
        <p:spPr>
          <a:xfrm>
            <a:off x="7897028" y="-131825"/>
            <a:ext cx="556122" cy="553936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208;p39">
            <a:extLst>
              <a:ext uri="{FF2B5EF4-FFF2-40B4-BE49-F238E27FC236}">
                <a16:creationId xmlns:a16="http://schemas.microsoft.com/office/drawing/2014/main" id="{1BEA02BD-9898-67D2-DBD8-4A6542ADCCD2}"/>
              </a:ext>
            </a:extLst>
          </p:cNvPr>
          <p:cNvSpPr txBox="1">
            <a:spLocks/>
          </p:cNvSpPr>
          <p:nvPr/>
        </p:nvSpPr>
        <p:spPr>
          <a:xfrm>
            <a:off x="2321397" y="145143"/>
            <a:ext cx="4501205" cy="606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600" b="1" dirty="0">
                <a:solidFill>
                  <a:srgbClr val="B5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MINHA INFÂNCIA</a:t>
            </a:r>
          </a:p>
        </p:txBody>
      </p:sp>
      <p:pic>
        <p:nvPicPr>
          <p:cNvPr id="6" name="Imagem 5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B857645-8A9B-A72E-9B07-68E58C8AB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71" t="14620" r="30529" b="2821"/>
          <a:stretch/>
        </p:blipFill>
        <p:spPr>
          <a:xfrm>
            <a:off x="760530" y="612843"/>
            <a:ext cx="2137201" cy="428269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E3D8BEE-C367-3CC7-363A-8C14A44B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33" y="653070"/>
            <a:ext cx="711370" cy="711370"/>
          </a:xfrm>
          <a:prstGeom prst="rect">
            <a:avLst/>
          </a:prstGeom>
        </p:spPr>
      </p:pic>
      <p:pic>
        <p:nvPicPr>
          <p:cNvPr id="16" name="Imagem 15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D62D3B2-D0BB-98AD-AF9A-F0987FD2A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66" t="39141" r="35074" b="25961"/>
          <a:stretch/>
        </p:blipFill>
        <p:spPr>
          <a:xfrm flipH="1">
            <a:off x="4463076" y="2493101"/>
            <a:ext cx="3433952" cy="2184400"/>
          </a:xfrm>
          <a:prstGeom prst="rect">
            <a:avLst/>
          </a:prstGeom>
        </p:spPr>
      </p:pic>
      <p:sp>
        <p:nvSpPr>
          <p:cNvPr id="3" name="Google Shape;208;p39">
            <a:extLst>
              <a:ext uri="{FF2B5EF4-FFF2-40B4-BE49-F238E27FC236}">
                <a16:creationId xmlns:a16="http://schemas.microsoft.com/office/drawing/2014/main" id="{22B18AAA-A143-4B38-CD85-1C2609FC38C4}"/>
              </a:ext>
            </a:extLst>
          </p:cNvPr>
          <p:cNvSpPr txBox="1">
            <a:spLocks/>
          </p:cNvSpPr>
          <p:nvPr/>
        </p:nvSpPr>
        <p:spPr>
          <a:xfrm>
            <a:off x="3498138" y="1008755"/>
            <a:ext cx="4398890" cy="122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5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Não tinha muita permissão para sair, não tinha energia o bastante para brincar comigo e meu irmão estava ocupado com a escola ou jogando com seus amigos.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00482FC-E056-95B2-6627-0EC847F3E92B}"/>
              </a:ext>
            </a:extLst>
          </p:cNvPr>
          <p:cNvSpPr/>
          <p:nvPr/>
        </p:nvSpPr>
        <p:spPr>
          <a:xfrm>
            <a:off x="8336006" y="-566745"/>
            <a:ext cx="1500707" cy="149480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576F558-F8DE-5775-44E6-CDBD4D3A8C69}"/>
              </a:ext>
            </a:extLst>
          </p:cNvPr>
          <p:cNvSpPr/>
          <p:nvPr/>
        </p:nvSpPr>
        <p:spPr>
          <a:xfrm>
            <a:off x="8810593" y="1146407"/>
            <a:ext cx="275766" cy="274682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23C1971-F7A4-4C2C-B5EE-170BB0C47C2E}"/>
              </a:ext>
            </a:extLst>
          </p:cNvPr>
          <p:cNvSpPr/>
          <p:nvPr/>
        </p:nvSpPr>
        <p:spPr>
          <a:xfrm rot="3963667">
            <a:off x="7925159" y="3862105"/>
            <a:ext cx="1459309" cy="1396641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23E7CBE-4E83-BA90-6CCD-4EBAC8F19459}"/>
              </a:ext>
            </a:extLst>
          </p:cNvPr>
          <p:cNvSpPr/>
          <p:nvPr/>
        </p:nvSpPr>
        <p:spPr>
          <a:xfrm rot="3963667">
            <a:off x="8482477" y="3482452"/>
            <a:ext cx="606534" cy="58048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207DEB2-701D-3545-3B6A-EF8DF0B5F55B}"/>
              </a:ext>
            </a:extLst>
          </p:cNvPr>
          <p:cNvSpPr/>
          <p:nvPr/>
        </p:nvSpPr>
        <p:spPr>
          <a:xfrm>
            <a:off x="-298971" y="-268057"/>
            <a:ext cx="937697" cy="897431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B7B34D8-E5E6-EFEF-021E-2477FFAC0865}"/>
              </a:ext>
            </a:extLst>
          </p:cNvPr>
          <p:cNvSpPr/>
          <p:nvPr/>
        </p:nvSpPr>
        <p:spPr>
          <a:xfrm>
            <a:off x="-288384" y="321084"/>
            <a:ext cx="743290" cy="71137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3C0C29D-E5AA-8798-6014-DBF507F6F6AC}"/>
              </a:ext>
            </a:extLst>
          </p:cNvPr>
          <p:cNvSpPr/>
          <p:nvPr/>
        </p:nvSpPr>
        <p:spPr>
          <a:xfrm flipV="1">
            <a:off x="903340" y="476754"/>
            <a:ext cx="1818435" cy="45719"/>
          </a:xfrm>
          <a:prstGeom prst="rect">
            <a:avLst/>
          </a:prstGeom>
          <a:solidFill>
            <a:srgbClr val="B5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772DD28-9D05-49B5-BC67-DBE30D09DE12}"/>
              </a:ext>
            </a:extLst>
          </p:cNvPr>
          <p:cNvSpPr/>
          <p:nvPr/>
        </p:nvSpPr>
        <p:spPr>
          <a:xfrm flipV="1">
            <a:off x="6381424" y="499613"/>
            <a:ext cx="1818435" cy="45719"/>
          </a:xfrm>
          <a:prstGeom prst="rect">
            <a:avLst/>
          </a:prstGeom>
          <a:solidFill>
            <a:srgbClr val="B5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6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00DE6244-106B-D2C6-FF63-F1BA66365396}"/>
              </a:ext>
            </a:extLst>
          </p:cNvPr>
          <p:cNvSpPr/>
          <p:nvPr/>
        </p:nvSpPr>
        <p:spPr>
          <a:xfrm>
            <a:off x="3434437" y="2132592"/>
            <a:ext cx="1847515" cy="1768181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2298E43-2A85-E21E-0ACB-DD4B6543567D}"/>
              </a:ext>
            </a:extLst>
          </p:cNvPr>
          <p:cNvSpPr/>
          <p:nvPr/>
        </p:nvSpPr>
        <p:spPr>
          <a:xfrm>
            <a:off x="7186030" y="1446583"/>
            <a:ext cx="257384" cy="246331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03D8270-7435-6083-1CC8-E61C90EBD6DD}"/>
              </a:ext>
            </a:extLst>
          </p:cNvPr>
          <p:cNvSpPr/>
          <p:nvPr/>
        </p:nvSpPr>
        <p:spPr>
          <a:xfrm>
            <a:off x="4690006" y="995507"/>
            <a:ext cx="728700" cy="697407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EAF1134-E546-2004-3FBA-AB6EA46068B6}"/>
              </a:ext>
            </a:extLst>
          </p:cNvPr>
          <p:cNvSpPr/>
          <p:nvPr/>
        </p:nvSpPr>
        <p:spPr>
          <a:xfrm>
            <a:off x="2891939" y="3012063"/>
            <a:ext cx="1131015" cy="1082445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93C089B-35C5-07C3-292F-161141F53158}"/>
              </a:ext>
            </a:extLst>
          </p:cNvPr>
          <p:cNvSpPr/>
          <p:nvPr/>
        </p:nvSpPr>
        <p:spPr>
          <a:xfrm>
            <a:off x="-371438" y="4078743"/>
            <a:ext cx="1530577" cy="1464853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E120EDC-A05A-99BE-21EA-E79BF944C9C6}"/>
              </a:ext>
            </a:extLst>
          </p:cNvPr>
          <p:cNvSpPr/>
          <p:nvPr/>
        </p:nvSpPr>
        <p:spPr>
          <a:xfrm>
            <a:off x="611467" y="4151685"/>
            <a:ext cx="976702" cy="93476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676D8F8-90DB-5B9A-6D81-D7BB605F8A04}"/>
              </a:ext>
            </a:extLst>
          </p:cNvPr>
          <p:cNvSpPr/>
          <p:nvPr/>
        </p:nvSpPr>
        <p:spPr>
          <a:xfrm>
            <a:off x="7696137" y="1973849"/>
            <a:ext cx="1459309" cy="1396641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E96F490-DAA5-FF73-2027-D310DE0DD701}"/>
              </a:ext>
            </a:extLst>
          </p:cNvPr>
          <p:cNvSpPr/>
          <p:nvPr/>
        </p:nvSpPr>
        <p:spPr>
          <a:xfrm>
            <a:off x="7314381" y="2386334"/>
            <a:ext cx="606534" cy="58048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208;p39">
            <a:extLst>
              <a:ext uri="{FF2B5EF4-FFF2-40B4-BE49-F238E27FC236}">
                <a16:creationId xmlns:a16="http://schemas.microsoft.com/office/drawing/2014/main" id="{FDE6E654-0079-A99D-E753-C055103BA108}"/>
              </a:ext>
            </a:extLst>
          </p:cNvPr>
          <p:cNvSpPr txBox="1">
            <a:spLocks/>
          </p:cNvSpPr>
          <p:nvPr/>
        </p:nvSpPr>
        <p:spPr>
          <a:xfrm>
            <a:off x="4690006" y="1093623"/>
            <a:ext cx="4055700" cy="95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5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Me deparei com os jogos de navegador que no começo se resumia aqueles jogos de cozinha e de vestir.</a:t>
            </a:r>
          </a:p>
        </p:txBody>
      </p:sp>
      <p:sp>
        <p:nvSpPr>
          <p:cNvPr id="2" name="Google Shape;208;p39">
            <a:extLst>
              <a:ext uri="{FF2B5EF4-FFF2-40B4-BE49-F238E27FC236}">
                <a16:creationId xmlns:a16="http://schemas.microsoft.com/office/drawing/2014/main" id="{2E4F6181-7797-A04E-DF4A-BFC0D9628CBC}"/>
              </a:ext>
            </a:extLst>
          </p:cNvPr>
          <p:cNvSpPr txBox="1">
            <a:spLocks/>
          </p:cNvSpPr>
          <p:nvPr/>
        </p:nvSpPr>
        <p:spPr>
          <a:xfrm>
            <a:off x="2346163" y="99725"/>
            <a:ext cx="4501205" cy="606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600" b="1">
                <a:solidFill>
                  <a:srgbClr val="B5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JOGOS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5AE48B8-63E0-00F8-C7FB-2887C9546325}"/>
              </a:ext>
            </a:extLst>
          </p:cNvPr>
          <p:cNvSpPr/>
          <p:nvPr/>
        </p:nvSpPr>
        <p:spPr>
          <a:xfrm flipV="1">
            <a:off x="285750" y="435947"/>
            <a:ext cx="3006420" cy="45720"/>
          </a:xfrm>
          <a:prstGeom prst="rect">
            <a:avLst/>
          </a:prstGeom>
          <a:solidFill>
            <a:srgbClr val="B5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BDFDE99-4F0E-AFE9-A8D3-04B0140E4752}"/>
              </a:ext>
            </a:extLst>
          </p:cNvPr>
          <p:cNvSpPr/>
          <p:nvPr/>
        </p:nvSpPr>
        <p:spPr>
          <a:xfrm flipV="1">
            <a:off x="5851832" y="458807"/>
            <a:ext cx="3006420" cy="45720"/>
          </a:xfrm>
          <a:prstGeom prst="rect">
            <a:avLst/>
          </a:prstGeom>
          <a:solidFill>
            <a:srgbClr val="B5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9629EE-8936-FCDD-BA68-BBC96B635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550" y="2571750"/>
            <a:ext cx="3853845" cy="2312307"/>
          </a:xfrm>
          <a:prstGeom prst="flowChartAlternateProcess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948934-BCE4-359A-1AEC-C8AF59EE5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38" y="1160522"/>
            <a:ext cx="4110770" cy="2312308"/>
          </a:xfrm>
          <a:prstGeom prst="flowChartAlternateProcess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880ECFB0-7BC2-6889-9F42-768B4678366C}"/>
              </a:ext>
            </a:extLst>
          </p:cNvPr>
          <p:cNvSpPr/>
          <p:nvPr/>
        </p:nvSpPr>
        <p:spPr>
          <a:xfrm>
            <a:off x="8648681" y="3533917"/>
            <a:ext cx="194051" cy="18571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9BCDEAC-482B-95A7-8EAC-FEC2563F1E05}"/>
              </a:ext>
            </a:extLst>
          </p:cNvPr>
          <p:cNvSpPr/>
          <p:nvPr/>
        </p:nvSpPr>
        <p:spPr>
          <a:xfrm>
            <a:off x="3865293" y="3983954"/>
            <a:ext cx="364521" cy="348867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5B65FDE-E321-5B68-3569-179DFBF2DD6A}"/>
              </a:ext>
            </a:extLst>
          </p:cNvPr>
          <p:cNvSpPr/>
          <p:nvPr/>
        </p:nvSpPr>
        <p:spPr>
          <a:xfrm>
            <a:off x="119607" y="3824946"/>
            <a:ext cx="166143" cy="15900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78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DB256376-9A81-7AF7-B748-7FC340105B8C}"/>
              </a:ext>
            </a:extLst>
          </p:cNvPr>
          <p:cNvGrpSpPr/>
          <p:nvPr/>
        </p:nvGrpSpPr>
        <p:grpSpPr>
          <a:xfrm>
            <a:off x="2009772" y="711181"/>
            <a:ext cx="5124450" cy="4533937"/>
            <a:chOff x="2847417" y="304781"/>
            <a:chExt cx="5124450" cy="453393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220E9ED-E805-278B-DCB0-090F4B306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2280" y="458378"/>
              <a:ext cx="4949268" cy="4226741"/>
            </a:xfrm>
            <a:prstGeom prst="rect">
              <a:avLst/>
            </a:prstGeom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7F57057-559A-4153-437D-1E58F01F957C}"/>
                </a:ext>
              </a:extLst>
            </p:cNvPr>
            <p:cNvGrpSpPr/>
            <p:nvPr/>
          </p:nvGrpSpPr>
          <p:grpSpPr>
            <a:xfrm>
              <a:off x="2847417" y="304781"/>
              <a:ext cx="5124450" cy="4533937"/>
              <a:chOff x="2545080" y="252009"/>
              <a:chExt cx="5124450" cy="4537793"/>
            </a:xfrm>
          </p:grpSpPr>
          <p:pic>
            <p:nvPicPr>
              <p:cNvPr id="4098" name="Picture 2" descr="Minecraft - Minecraft Wiki">
                <a:extLst>
                  <a:ext uri="{FF2B5EF4-FFF2-40B4-BE49-F238E27FC236}">
                    <a16:creationId xmlns:a16="http://schemas.microsoft.com/office/drawing/2014/main" id="{A8C1FA95-1B90-BCEB-491C-056B161CA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7216" y="584866"/>
                <a:ext cx="4894723" cy="2592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9DB3908F-461F-AF1D-EFD1-F63DFB0E8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45080" y="252009"/>
                <a:ext cx="5124450" cy="4537793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100" name="Picture 4" descr="Minecraft logo – PNG e Vetor – Download de Logo">
            <a:extLst>
              <a:ext uri="{FF2B5EF4-FFF2-40B4-BE49-F238E27FC236}">
                <a16:creationId xmlns:a16="http://schemas.microsoft.com/office/drawing/2014/main" id="{3E0BF8FB-BBA3-2F92-9E9C-17366FFCA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25" b="38222"/>
          <a:stretch/>
        </p:blipFill>
        <p:spPr bwMode="auto">
          <a:xfrm>
            <a:off x="2282478" y="17295"/>
            <a:ext cx="4633581" cy="102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398EE8F-7881-6329-3419-E70B3B53F3DA}"/>
              </a:ext>
            </a:extLst>
          </p:cNvPr>
          <p:cNvSpPr/>
          <p:nvPr/>
        </p:nvSpPr>
        <p:spPr>
          <a:xfrm>
            <a:off x="-25400" y="-88900"/>
            <a:ext cx="1155700" cy="5245100"/>
          </a:xfrm>
          <a:prstGeom prst="rect">
            <a:avLst/>
          </a:prstGeom>
          <a:solidFill>
            <a:srgbClr val="B5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BA2EAD-C910-1ADC-740B-7AECEEE37FD8}"/>
              </a:ext>
            </a:extLst>
          </p:cNvPr>
          <p:cNvSpPr/>
          <p:nvPr/>
        </p:nvSpPr>
        <p:spPr>
          <a:xfrm>
            <a:off x="8013694" y="-50800"/>
            <a:ext cx="1155700" cy="5245100"/>
          </a:xfrm>
          <a:prstGeom prst="rect">
            <a:avLst/>
          </a:prstGeom>
          <a:solidFill>
            <a:srgbClr val="B5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4C6314F-E626-C689-BF43-5EBE6B7F9DB0}"/>
              </a:ext>
            </a:extLst>
          </p:cNvPr>
          <p:cNvSpPr/>
          <p:nvPr/>
        </p:nvSpPr>
        <p:spPr>
          <a:xfrm>
            <a:off x="474307" y="-421530"/>
            <a:ext cx="976702" cy="93476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8F4FC13-3C88-3CF1-6DCC-3A9C3608867C}"/>
              </a:ext>
            </a:extLst>
          </p:cNvPr>
          <p:cNvSpPr/>
          <p:nvPr/>
        </p:nvSpPr>
        <p:spPr>
          <a:xfrm>
            <a:off x="1278013" y="-50800"/>
            <a:ext cx="265553" cy="25415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CEB5AE1-B002-EBE7-0891-3A79C26B98B4}"/>
              </a:ext>
            </a:extLst>
          </p:cNvPr>
          <p:cNvSpPr/>
          <p:nvPr/>
        </p:nvSpPr>
        <p:spPr>
          <a:xfrm>
            <a:off x="1327594" y="416583"/>
            <a:ext cx="166390" cy="159245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62A9B54-D39A-CACE-C461-BF12B955E651}"/>
              </a:ext>
            </a:extLst>
          </p:cNvPr>
          <p:cNvSpPr/>
          <p:nvPr/>
        </p:nvSpPr>
        <p:spPr>
          <a:xfrm>
            <a:off x="-454973" y="-451053"/>
            <a:ext cx="1500707" cy="149480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F72DE84-F372-8AD1-5F80-78EE973D86ED}"/>
              </a:ext>
            </a:extLst>
          </p:cNvPr>
          <p:cNvSpPr/>
          <p:nvPr/>
        </p:nvSpPr>
        <p:spPr>
          <a:xfrm>
            <a:off x="8231857" y="4160789"/>
            <a:ext cx="1459309" cy="1396641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F0D9A70-0BD2-47D4-BBD6-FFE3D876BD74}"/>
              </a:ext>
            </a:extLst>
          </p:cNvPr>
          <p:cNvSpPr/>
          <p:nvPr/>
        </p:nvSpPr>
        <p:spPr>
          <a:xfrm>
            <a:off x="7950043" y="4328980"/>
            <a:ext cx="563627" cy="539423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BCA266F-EF48-1054-CA43-8E6F6C9B5D19}"/>
              </a:ext>
            </a:extLst>
          </p:cNvPr>
          <p:cNvSpPr/>
          <p:nvPr/>
        </p:nvSpPr>
        <p:spPr>
          <a:xfrm>
            <a:off x="8324188" y="4063539"/>
            <a:ext cx="189482" cy="181345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7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F4416FB7-6DD3-2F4D-6049-B7FDDE8CBBCF}"/>
              </a:ext>
            </a:extLst>
          </p:cNvPr>
          <p:cNvSpPr/>
          <p:nvPr/>
        </p:nvSpPr>
        <p:spPr>
          <a:xfrm>
            <a:off x="141463" y="292137"/>
            <a:ext cx="8860284" cy="4963422"/>
          </a:xfrm>
          <a:custGeom>
            <a:avLst/>
            <a:gdLst>
              <a:gd name="connsiteX0" fmla="*/ 2234710 w 8860284"/>
              <a:gd name="connsiteY0" fmla="*/ 1013722 h 4963422"/>
              <a:gd name="connsiteX1" fmla="*/ 3619010 w 8860284"/>
              <a:gd name="connsiteY1" fmla="*/ 454922 h 4963422"/>
              <a:gd name="connsiteX2" fmla="*/ 4762010 w 8860284"/>
              <a:gd name="connsiteY2" fmla="*/ 912122 h 4963422"/>
              <a:gd name="connsiteX3" fmla="*/ 5854210 w 8860284"/>
              <a:gd name="connsiteY3" fmla="*/ 112022 h 4963422"/>
              <a:gd name="connsiteX4" fmla="*/ 6781310 w 8860284"/>
              <a:gd name="connsiteY4" fmla="*/ 61222 h 4963422"/>
              <a:gd name="connsiteX5" fmla="*/ 7263910 w 8860284"/>
              <a:gd name="connsiteY5" fmla="*/ 632722 h 4963422"/>
              <a:gd name="connsiteX6" fmla="*/ 8521210 w 8860284"/>
              <a:gd name="connsiteY6" fmla="*/ 670822 h 4963422"/>
              <a:gd name="connsiteX7" fmla="*/ 8813310 w 8860284"/>
              <a:gd name="connsiteY7" fmla="*/ 1661422 h 4963422"/>
              <a:gd name="connsiteX8" fmla="*/ 7721110 w 8860284"/>
              <a:gd name="connsiteY8" fmla="*/ 2169422 h 4963422"/>
              <a:gd name="connsiteX9" fmla="*/ 6425710 w 8860284"/>
              <a:gd name="connsiteY9" fmla="*/ 2550422 h 4963422"/>
              <a:gd name="connsiteX10" fmla="*/ 6286010 w 8860284"/>
              <a:gd name="connsiteY10" fmla="*/ 4137922 h 4963422"/>
              <a:gd name="connsiteX11" fmla="*/ 4114310 w 8860284"/>
              <a:gd name="connsiteY11" fmla="*/ 3490222 h 4963422"/>
              <a:gd name="connsiteX12" fmla="*/ 2526810 w 8860284"/>
              <a:gd name="connsiteY12" fmla="*/ 2296422 h 4963422"/>
              <a:gd name="connsiteX13" fmla="*/ 1079010 w 8860284"/>
              <a:gd name="connsiteY13" fmla="*/ 2994922 h 4963422"/>
              <a:gd name="connsiteX14" fmla="*/ 888510 w 8860284"/>
              <a:gd name="connsiteY14" fmla="*/ 3566422 h 4963422"/>
              <a:gd name="connsiteX15" fmla="*/ 75710 w 8860284"/>
              <a:gd name="connsiteY15" fmla="*/ 3820422 h 4963422"/>
              <a:gd name="connsiteX16" fmla="*/ 380510 w 8860284"/>
              <a:gd name="connsiteY16" fmla="*/ 4963422 h 496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860284" h="4963422">
                <a:moveTo>
                  <a:pt x="2234710" y="1013722"/>
                </a:moveTo>
                <a:cubicBezTo>
                  <a:pt x="2716251" y="742788"/>
                  <a:pt x="3197793" y="471855"/>
                  <a:pt x="3619010" y="454922"/>
                </a:cubicBezTo>
                <a:cubicBezTo>
                  <a:pt x="4040227" y="437989"/>
                  <a:pt x="4389477" y="969272"/>
                  <a:pt x="4762010" y="912122"/>
                </a:cubicBezTo>
                <a:cubicBezTo>
                  <a:pt x="5134543" y="854972"/>
                  <a:pt x="5517660" y="253839"/>
                  <a:pt x="5854210" y="112022"/>
                </a:cubicBezTo>
                <a:cubicBezTo>
                  <a:pt x="6190760" y="-29795"/>
                  <a:pt x="6546360" y="-25561"/>
                  <a:pt x="6781310" y="61222"/>
                </a:cubicBezTo>
                <a:cubicBezTo>
                  <a:pt x="7016260" y="148005"/>
                  <a:pt x="6973927" y="531122"/>
                  <a:pt x="7263910" y="632722"/>
                </a:cubicBezTo>
                <a:cubicBezTo>
                  <a:pt x="7553893" y="734322"/>
                  <a:pt x="8262977" y="499372"/>
                  <a:pt x="8521210" y="670822"/>
                </a:cubicBezTo>
                <a:cubicBezTo>
                  <a:pt x="8779443" y="842272"/>
                  <a:pt x="8946660" y="1411655"/>
                  <a:pt x="8813310" y="1661422"/>
                </a:cubicBezTo>
                <a:cubicBezTo>
                  <a:pt x="8679960" y="1911189"/>
                  <a:pt x="8119043" y="2021255"/>
                  <a:pt x="7721110" y="2169422"/>
                </a:cubicBezTo>
                <a:cubicBezTo>
                  <a:pt x="7323177" y="2317589"/>
                  <a:pt x="6664893" y="2222339"/>
                  <a:pt x="6425710" y="2550422"/>
                </a:cubicBezTo>
                <a:cubicBezTo>
                  <a:pt x="6186527" y="2878505"/>
                  <a:pt x="6671243" y="3981289"/>
                  <a:pt x="6286010" y="4137922"/>
                </a:cubicBezTo>
                <a:cubicBezTo>
                  <a:pt x="5900777" y="4294555"/>
                  <a:pt x="4740843" y="3797139"/>
                  <a:pt x="4114310" y="3490222"/>
                </a:cubicBezTo>
                <a:cubicBezTo>
                  <a:pt x="3487777" y="3183305"/>
                  <a:pt x="3032693" y="2378972"/>
                  <a:pt x="2526810" y="2296422"/>
                </a:cubicBezTo>
                <a:cubicBezTo>
                  <a:pt x="2020927" y="2213872"/>
                  <a:pt x="1352060" y="2783255"/>
                  <a:pt x="1079010" y="2994922"/>
                </a:cubicBezTo>
                <a:cubicBezTo>
                  <a:pt x="805960" y="3206589"/>
                  <a:pt x="1055727" y="3428839"/>
                  <a:pt x="888510" y="3566422"/>
                </a:cubicBezTo>
                <a:cubicBezTo>
                  <a:pt x="721293" y="3704005"/>
                  <a:pt x="160377" y="3587589"/>
                  <a:pt x="75710" y="3820422"/>
                </a:cubicBezTo>
                <a:cubicBezTo>
                  <a:pt x="-8957" y="4053255"/>
                  <a:pt x="-127490" y="4777155"/>
                  <a:pt x="380510" y="4963422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A87F593C-F1DD-5FAF-8A25-3F0FD10FC7F0}"/>
              </a:ext>
            </a:extLst>
          </p:cNvPr>
          <p:cNvSpPr/>
          <p:nvPr/>
        </p:nvSpPr>
        <p:spPr>
          <a:xfrm>
            <a:off x="152890" y="294378"/>
            <a:ext cx="8860284" cy="4963422"/>
          </a:xfrm>
          <a:custGeom>
            <a:avLst/>
            <a:gdLst>
              <a:gd name="connsiteX0" fmla="*/ 2234710 w 8860284"/>
              <a:gd name="connsiteY0" fmla="*/ 1013722 h 4963422"/>
              <a:gd name="connsiteX1" fmla="*/ 3619010 w 8860284"/>
              <a:gd name="connsiteY1" fmla="*/ 454922 h 4963422"/>
              <a:gd name="connsiteX2" fmla="*/ 4762010 w 8860284"/>
              <a:gd name="connsiteY2" fmla="*/ 912122 h 4963422"/>
              <a:gd name="connsiteX3" fmla="*/ 5854210 w 8860284"/>
              <a:gd name="connsiteY3" fmla="*/ 112022 h 4963422"/>
              <a:gd name="connsiteX4" fmla="*/ 6781310 w 8860284"/>
              <a:gd name="connsiteY4" fmla="*/ 61222 h 4963422"/>
              <a:gd name="connsiteX5" fmla="*/ 7263910 w 8860284"/>
              <a:gd name="connsiteY5" fmla="*/ 632722 h 4963422"/>
              <a:gd name="connsiteX6" fmla="*/ 8521210 w 8860284"/>
              <a:gd name="connsiteY6" fmla="*/ 670822 h 4963422"/>
              <a:gd name="connsiteX7" fmla="*/ 8813310 w 8860284"/>
              <a:gd name="connsiteY7" fmla="*/ 1661422 h 4963422"/>
              <a:gd name="connsiteX8" fmla="*/ 7721110 w 8860284"/>
              <a:gd name="connsiteY8" fmla="*/ 2169422 h 4963422"/>
              <a:gd name="connsiteX9" fmla="*/ 6425710 w 8860284"/>
              <a:gd name="connsiteY9" fmla="*/ 2550422 h 4963422"/>
              <a:gd name="connsiteX10" fmla="*/ 6286010 w 8860284"/>
              <a:gd name="connsiteY10" fmla="*/ 4137922 h 4963422"/>
              <a:gd name="connsiteX11" fmla="*/ 4114310 w 8860284"/>
              <a:gd name="connsiteY11" fmla="*/ 3490222 h 4963422"/>
              <a:gd name="connsiteX12" fmla="*/ 2526810 w 8860284"/>
              <a:gd name="connsiteY12" fmla="*/ 2296422 h 4963422"/>
              <a:gd name="connsiteX13" fmla="*/ 1079010 w 8860284"/>
              <a:gd name="connsiteY13" fmla="*/ 2994922 h 4963422"/>
              <a:gd name="connsiteX14" fmla="*/ 888510 w 8860284"/>
              <a:gd name="connsiteY14" fmla="*/ 3566422 h 4963422"/>
              <a:gd name="connsiteX15" fmla="*/ 75710 w 8860284"/>
              <a:gd name="connsiteY15" fmla="*/ 3820422 h 4963422"/>
              <a:gd name="connsiteX16" fmla="*/ 380510 w 8860284"/>
              <a:gd name="connsiteY16" fmla="*/ 4963422 h 496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860284" h="4963422">
                <a:moveTo>
                  <a:pt x="2234710" y="1013722"/>
                </a:moveTo>
                <a:cubicBezTo>
                  <a:pt x="2716251" y="742788"/>
                  <a:pt x="3197793" y="471855"/>
                  <a:pt x="3619010" y="454922"/>
                </a:cubicBezTo>
                <a:cubicBezTo>
                  <a:pt x="4040227" y="437989"/>
                  <a:pt x="4389477" y="969272"/>
                  <a:pt x="4762010" y="912122"/>
                </a:cubicBezTo>
                <a:cubicBezTo>
                  <a:pt x="5134543" y="854972"/>
                  <a:pt x="5517660" y="253839"/>
                  <a:pt x="5854210" y="112022"/>
                </a:cubicBezTo>
                <a:cubicBezTo>
                  <a:pt x="6190760" y="-29795"/>
                  <a:pt x="6546360" y="-25561"/>
                  <a:pt x="6781310" y="61222"/>
                </a:cubicBezTo>
                <a:cubicBezTo>
                  <a:pt x="7016260" y="148005"/>
                  <a:pt x="6973927" y="531122"/>
                  <a:pt x="7263910" y="632722"/>
                </a:cubicBezTo>
                <a:cubicBezTo>
                  <a:pt x="7553893" y="734322"/>
                  <a:pt x="8262977" y="499372"/>
                  <a:pt x="8521210" y="670822"/>
                </a:cubicBezTo>
                <a:cubicBezTo>
                  <a:pt x="8779443" y="842272"/>
                  <a:pt x="8946660" y="1411655"/>
                  <a:pt x="8813310" y="1661422"/>
                </a:cubicBezTo>
                <a:cubicBezTo>
                  <a:pt x="8679960" y="1911189"/>
                  <a:pt x="8119043" y="2021255"/>
                  <a:pt x="7721110" y="2169422"/>
                </a:cubicBezTo>
                <a:cubicBezTo>
                  <a:pt x="7323177" y="2317589"/>
                  <a:pt x="6664893" y="2222339"/>
                  <a:pt x="6425710" y="2550422"/>
                </a:cubicBezTo>
                <a:cubicBezTo>
                  <a:pt x="6186527" y="2878505"/>
                  <a:pt x="6671243" y="3981289"/>
                  <a:pt x="6286010" y="4137922"/>
                </a:cubicBezTo>
                <a:cubicBezTo>
                  <a:pt x="5900777" y="4294555"/>
                  <a:pt x="4740843" y="3797139"/>
                  <a:pt x="4114310" y="3490222"/>
                </a:cubicBezTo>
                <a:cubicBezTo>
                  <a:pt x="3487777" y="3183305"/>
                  <a:pt x="3032693" y="2378972"/>
                  <a:pt x="2526810" y="2296422"/>
                </a:cubicBezTo>
                <a:cubicBezTo>
                  <a:pt x="2020927" y="2213872"/>
                  <a:pt x="1352060" y="2783255"/>
                  <a:pt x="1079010" y="2994922"/>
                </a:cubicBezTo>
                <a:cubicBezTo>
                  <a:pt x="805960" y="3206589"/>
                  <a:pt x="1055727" y="3428839"/>
                  <a:pt x="888510" y="3566422"/>
                </a:cubicBezTo>
                <a:cubicBezTo>
                  <a:pt x="721293" y="3704005"/>
                  <a:pt x="160377" y="3587589"/>
                  <a:pt x="75710" y="3820422"/>
                </a:cubicBezTo>
                <a:cubicBezTo>
                  <a:pt x="-8957" y="4053255"/>
                  <a:pt x="-127490" y="4777155"/>
                  <a:pt x="380510" y="4963422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FAED78E-112F-E1D8-E066-3808CD8A0201}"/>
              </a:ext>
            </a:extLst>
          </p:cNvPr>
          <p:cNvSpPr/>
          <p:nvPr/>
        </p:nvSpPr>
        <p:spPr>
          <a:xfrm>
            <a:off x="5587802" y="3410654"/>
            <a:ext cx="1592279" cy="169701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E9E16E6-0566-E3C2-9505-55B432F0E8AA}"/>
              </a:ext>
            </a:extLst>
          </p:cNvPr>
          <p:cNvSpPr/>
          <p:nvPr/>
        </p:nvSpPr>
        <p:spPr>
          <a:xfrm>
            <a:off x="4230098" y="-68909"/>
            <a:ext cx="1369758" cy="1310936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6403025-ECF9-8752-23DB-DF7A08FBD226}"/>
              </a:ext>
            </a:extLst>
          </p:cNvPr>
          <p:cNvSpPr/>
          <p:nvPr/>
        </p:nvSpPr>
        <p:spPr>
          <a:xfrm>
            <a:off x="6530220" y="65746"/>
            <a:ext cx="1592279" cy="1523901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DED4EB5-3CE8-77B3-6AA4-C6866BD74CB0}"/>
              </a:ext>
            </a:extLst>
          </p:cNvPr>
          <p:cNvSpPr/>
          <p:nvPr/>
        </p:nvSpPr>
        <p:spPr>
          <a:xfrm>
            <a:off x="6960183" y="1707290"/>
            <a:ext cx="1592279" cy="1622922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165070A-4555-2C19-0F76-80295392205B}"/>
              </a:ext>
            </a:extLst>
          </p:cNvPr>
          <p:cNvSpPr/>
          <p:nvPr/>
        </p:nvSpPr>
        <p:spPr>
          <a:xfrm>
            <a:off x="3084623" y="2887641"/>
            <a:ext cx="1961755" cy="186845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3D41D0E-B830-018F-6C7E-1CBEC6687581}"/>
              </a:ext>
            </a:extLst>
          </p:cNvPr>
          <p:cNvSpPr/>
          <p:nvPr/>
        </p:nvSpPr>
        <p:spPr>
          <a:xfrm>
            <a:off x="604719" y="2717231"/>
            <a:ext cx="1870474" cy="186845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A75E51C-0E1A-1A63-8F12-D7664D0A0F1D}"/>
              </a:ext>
            </a:extLst>
          </p:cNvPr>
          <p:cNvSpPr/>
          <p:nvPr/>
        </p:nvSpPr>
        <p:spPr>
          <a:xfrm>
            <a:off x="6147446" y="241281"/>
            <a:ext cx="1607060" cy="1538047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E135DCB-E846-A19D-C9AC-E37B4786B23C}"/>
              </a:ext>
            </a:extLst>
          </p:cNvPr>
          <p:cNvSpPr/>
          <p:nvPr/>
        </p:nvSpPr>
        <p:spPr>
          <a:xfrm>
            <a:off x="316944" y="2432043"/>
            <a:ext cx="1910181" cy="1874505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973A9FC-DDB7-5686-4966-7FDD817E4F56}"/>
              </a:ext>
            </a:extLst>
          </p:cNvPr>
          <p:cNvSpPr/>
          <p:nvPr/>
        </p:nvSpPr>
        <p:spPr>
          <a:xfrm>
            <a:off x="2733091" y="3174227"/>
            <a:ext cx="2013610" cy="1927138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FFCB958-5C9A-7484-8670-1ED5B9F5A63D}"/>
              </a:ext>
            </a:extLst>
          </p:cNvPr>
          <p:cNvSpPr/>
          <p:nvPr/>
        </p:nvSpPr>
        <p:spPr>
          <a:xfrm>
            <a:off x="5791731" y="3172355"/>
            <a:ext cx="1836173" cy="1757321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879B997-081C-9860-2C88-76224FFF5F94}"/>
              </a:ext>
            </a:extLst>
          </p:cNvPr>
          <p:cNvSpPr/>
          <p:nvPr/>
        </p:nvSpPr>
        <p:spPr>
          <a:xfrm>
            <a:off x="7291450" y="1848478"/>
            <a:ext cx="1830207" cy="1751611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F6B9F03-A56E-01A3-6425-DABEF37BBFD3}"/>
              </a:ext>
            </a:extLst>
          </p:cNvPr>
          <p:cNvSpPr/>
          <p:nvPr/>
        </p:nvSpPr>
        <p:spPr>
          <a:xfrm>
            <a:off x="4035657" y="209383"/>
            <a:ext cx="1367238" cy="1308524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F5443DD-5E1A-6ECD-3E6B-6D0765BC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9" y="311242"/>
            <a:ext cx="2465842" cy="148326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A220BC-B19F-4C73-1359-31AEF0A9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69" y="153826"/>
            <a:ext cx="1187510" cy="1187510"/>
          </a:xfrm>
          <a:prstGeom prst="ellipse">
            <a:avLst/>
          </a:prstGeom>
          <a:noFill/>
          <a:ln w="53975">
            <a:solidFill>
              <a:srgbClr val="B5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4E3B5FE-6E99-2167-B53A-3739E70F7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5"/>
          <a:stretch/>
        </p:blipFill>
        <p:spPr bwMode="auto">
          <a:xfrm>
            <a:off x="6364066" y="135774"/>
            <a:ext cx="1472039" cy="1483268"/>
          </a:xfrm>
          <a:prstGeom prst="ellipse">
            <a:avLst/>
          </a:prstGeom>
          <a:noFill/>
          <a:ln w="53975">
            <a:solidFill>
              <a:srgbClr val="B5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93D4505-9B5F-DC8A-ED6F-28FC76939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068" y="1738992"/>
            <a:ext cx="1658735" cy="1658735"/>
          </a:xfrm>
          <a:prstGeom prst="ellipse">
            <a:avLst/>
          </a:prstGeom>
          <a:noFill/>
          <a:ln w="53975">
            <a:solidFill>
              <a:srgbClr val="B5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25A016-41B6-FD36-9A1D-47CB87BC0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82" y="3336568"/>
            <a:ext cx="1658735" cy="1658735"/>
          </a:xfrm>
          <a:prstGeom prst="ellipse">
            <a:avLst/>
          </a:prstGeom>
          <a:noFill/>
          <a:ln w="53975">
            <a:solidFill>
              <a:srgbClr val="B5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864415BC-8624-8116-4833-E388466E5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3"/>
          <a:stretch/>
        </p:blipFill>
        <p:spPr bwMode="auto">
          <a:xfrm>
            <a:off x="2987840" y="3122395"/>
            <a:ext cx="1767854" cy="1885943"/>
          </a:xfrm>
          <a:prstGeom prst="ellipse">
            <a:avLst/>
          </a:prstGeom>
          <a:noFill/>
          <a:ln w="53975">
            <a:solidFill>
              <a:srgbClr val="B5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0D5F384E-DEDD-B67A-60F0-6F1222E8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0" y="2575186"/>
            <a:ext cx="1767855" cy="1767855"/>
          </a:xfrm>
          <a:prstGeom prst="ellipse">
            <a:avLst/>
          </a:prstGeom>
          <a:noFill/>
          <a:ln w="53975">
            <a:solidFill>
              <a:srgbClr val="B5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8;p39">
            <a:extLst>
              <a:ext uri="{FF2B5EF4-FFF2-40B4-BE49-F238E27FC236}">
                <a16:creationId xmlns:a16="http://schemas.microsoft.com/office/drawing/2014/main" id="{C23875A0-6CD2-5B87-44D4-26BA9F0F03D4}"/>
              </a:ext>
            </a:extLst>
          </p:cNvPr>
          <p:cNvSpPr txBox="1">
            <a:spLocks/>
          </p:cNvSpPr>
          <p:nvPr/>
        </p:nvSpPr>
        <p:spPr>
          <a:xfrm>
            <a:off x="2683239" y="1939992"/>
            <a:ext cx="4055700" cy="777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5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Depois desse, comecei a conhecer alguns outros jogos</a:t>
            </a:r>
          </a:p>
        </p:txBody>
      </p:sp>
    </p:spTree>
    <p:extLst>
      <p:ext uri="{BB962C8B-B14F-4D97-AF65-F5344CB8AC3E}">
        <p14:creationId xmlns:p14="http://schemas.microsoft.com/office/powerpoint/2010/main" val="44754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Mulher com uniforme militar&#10;&#10;Descrição gerada automaticamente com confiança média">
            <a:extLst>
              <a:ext uri="{FF2B5EF4-FFF2-40B4-BE49-F238E27FC236}">
                <a16:creationId xmlns:a16="http://schemas.microsoft.com/office/drawing/2014/main" id="{1FDC87E1-49DC-02D7-8B89-C5CE85B19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5" t="-10070" r="1" b="-9415"/>
          <a:stretch/>
        </p:blipFill>
        <p:spPr>
          <a:xfrm>
            <a:off x="-1511300" y="4613681"/>
            <a:ext cx="6692900" cy="6286500"/>
          </a:xfrm>
          <a:prstGeom prst="ellipse">
            <a:avLst/>
          </a:prstGeom>
          <a:ln w="88900">
            <a:solidFill>
              <a:srgbClr val="B50000"/>
            </a:solidFill>
          </a:ln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1E3F96F7-821B-C7AC-B657-506EB02A0615}"/>
              </a:ext>
            </a:extLst>
          </p:cNvPr>
          <p:cNvSpPr/>
          <p:nvPr/>
        </p:nvSpPr>
        <p:spPr>
          <a:xfrm>
            <a:off x="1" y="4066391"/>
            <a:ext cx="2366682" cy="1077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DE7FA1AE-6EF3-1695-0E63-B0C45A3C8D0E}"/>
              </a:ext>
            </a:extLst>
          </p:cNvPr>
          <p:cNvGrpSpPr/>
          <p:nvPr/>
        </p:nvGrpSpPr>
        <p:grpSpPr>
          <a:xfrm>
            <a:off x="179563" y="-4470363"/>
            <a:ext cx="8860284" cy="9098530"/>
            <a:chOff x="179563" y="-4470363"/>
            <a:chExt cx="8860284" cy="9098530"/>
          </a:xfrm>
        </p:grpSpPr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67BA97FC-4EFA-FA1F-4E6E-B8955B8D967B}"/>
                </a:ext>
              </a:extLst>
            </p:cNvPr>
            <p:cNvSpPr/>
            <p:nvPr/>
          </p:nvSpPr>
          <p:spPr>
            <a:xfrm>
              <a:off x="217131" y="939800"/>
              <a:ext cx="8459389" cy="3688367"/>
            </a:xfrm>
            <a:custGeom>
              <a:avLst/>
              <a:gdLst>
                <a:gd name="connsiteX0" fmla="*/ 2170469 w 8459389"/>
                <a:gd name="connsiteY0" fmla="*/ 3657600 h 3688367"/>
                <a:gd name="connsiteX1" fmla="*/ 354369 w 8459389"/>
                <a:gd name="connsiteY1" fmla="*/ 3606800 h 3688367"/>
                <a:gd name="connsiteX2" fmla="*/ 74969 w 8459389"/>
                <a:gd name="connsiteY2" fmla="*/ 2959100 h 3688367"/>
                <a:gd name="connsiteX3" fmla="*/ 1294169 w 8459389"/>
                <a:gd name="connsiteY3" fmla="*/ 2387600 h 3688367"/>
                <a:gd name="connsiteX4" fmla="*/ 4443769 w 8459389"/>
                <a:gd name="connsiteY4" fmla="*/ 2628900 h 3688367"/>
                <a:gd name="connsiteX5" fmla="*/ 7834669 w 8459389"/>
                <a:gd name="connsiteY5" fmla="*/ 3136900 h 3688367"/>
                <a:gd name="connsiteX6" fmla="*/ 8406169 w 8459389"/>
                <a:gd name="connsiteY6" fmla="*/ 2171700 h 3688367"/>
                <a:gd name="connsiteX7" fmla="*/ 7136169 w 8459389"/>
                <a:gd name="connsiteY7" fmla="*/ 1447800 h 3688367"/>
                <a:gd name="connsiteX8" fmla="*/ 5866169 w 8459389"/>
                <a:gd name="connsiteY8" fmla="*/ 571500 h 3688367"/>
                <a:gd name="connsiteX9" fmla="*/ 3516669 w 8459389"/>
                <a:gd name="connsiteY9" fmla="*/ 495300 h 3688367"/>
                <a:gd name="connsiteX10" fmla="*/ 1700569 w 8459389"/>
                <a:gd name="connsiteY10" fmla="*/ 0 h 368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59389" h="3688367">
                  <a:moveTo>
                    <a:pt x="2170469" y="3657600"/>
                  </a:moveTo>
                  <a:cubicBezTo>
                    <a:pt x="1437044" y="3690408"/>
                    <a:pt x="703619" y="3723217"/>
                    <a:pt x="354369" y="3606800"/>
                  </a:cubicBezTo>
                  <a:cubicBezTo>
                    <a:pt x="5119" y="3490383"/>
                    <a:pt x="-81664" y="3162300"/>
                    <a:pt x="74969" y="2959100"/>
                  </a:cubicBezTo>
                  <a:cubicBezTo>
                    <a:pt x="231602" y="2755900"/>
                    <a:pt x="566036" y="2442633"/>
                    <a:pt x="1294169" y="2387600"/>
                  </a:cubicBezTo>
                  <a:cubicBezTo>
                    <a:pt x="2022302" y="2332567"/>
                    <a:pt x="3353686" y="2504017"/>
                    <a:pt x="4443769" y="2628900"/>
                  </a:cubicBezTo>
                  <a:cubicBezTo>
                    <a:pt x="5533852" y="2753783"/>
                    <a:pt x="7174269" y="3213100"/>
                    <a:pt x="7834669" y="3136900"/>
                  </a:cubicBezTo>
                  <a:cubicBezTo>
                    <a:pt x="8495069" y="3060700"/>
                    <a:pt x="8522586" y="2453217"/>
                    <a:pt x="8406169" y="2171700"/>
                  </a:cubicBezTo>
                  <a:cubicBezTo>
                    <a:pt x="8289752" y="1890183"/>
                    <a:pt x="7559502" y="1714500"/>
                    <a:pt x="7136169" y="1447800"/>
                  </a:cubicBezTo>
                  <a:cubicBezTo>
                    <a:pt x="6712836" y="1181100"/>
                    <a:pt x="6469419" y="730250"/>
                    <a:pt x="5866169" y="571500"/>
                  </a:cubicBezTo>
                  <a:cubicBezTo>
                    <a:pt x="5262919" y="412750"/>
                    <a:pt x="4210936" y="590550"/>
                    <a:pt x="3516669" y="495300"/>
                  </a:cubicBezTo>
                  <a:cubicBezTo>
                    <a:pt x="2822402" y="400050"/>
                    <a:pt x="2162002" y="165100"/>
                    <a:pt x="1700569" y="0"/>
                  </a:cubicBezTo>
                </a:path>
              </a:pathLst>
            </a:custGeom>
            <a:noFill/>
            <a:ln w="57150">
              <a:solidFill>
                <a:srgbClr val="B5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308D7642-BBEF-918E-5FA5-E4645471C498}"/>
                </a:ext>
              </a:extLst>
            </p:cNvPr>
            <p:cNvSpPr/>
            <p:nvPr/>
          </p:nvSpPr>
          <p:spPr>
            <a:xfrm>
              <a:off x="179563" y="-4470363"/>
              <a:ext cx="8860284" cy="4963422"/>
            </a:xfrm>
            <a:custGeom>
              <a:avLst/>
              <a:gdLst>
                <a:gd name="connsiteX0" fmla="*/ 2234710 w 8860284"/>
                <a:gd name="connsiteY0" fmla="*/ 1013722 h 4963422"/>
                <a:gd name="connsiteX1" fmla="*/ 3619010 w 8860284"/>
                <a:gd name="connsiteY1" fmla="*/ 454922 h 4963422"/>
                <a:gd name="connsiteX2" fmla="*/ 4762010 w 8860284"/>
                <a:gd name="connsiteY2" fmla="*/ 912122 h 4963422"/>
                <a:gd name="connsiteX3" fmla="*/ 5854210 w 8860284"/>
                <a:gd name="connsiteY3" fmla="*/ 112022 h 4963422"/>
                <a:gd name="connsiteX4" fmla="*/ 6781310 w 8860284"/>
                <a:gd name="connsiteY4" fmla="*/ 61222 h 4963422"/>
                <a:gd name="connsiteX5" fmla="*/ 7263910 w 8860284"/>
                <a:gd name="connsiteY5" fmla="*/ 632722 h 4963422"/>
                <a:gd name="connsiteX6" fmla="*/ 8521210 w 8860284"/>
                <a:gd name="connsiteY6" fmla="*/ 670822 h 4963422"/>
                <a:gd name="connsiteX7" fmla="*/ 8813310 w 8860284"/>
                <a:gd name="connsiteY7" fmla="*/ 1661422 h 4963422"/>
                <a:gd name="connsiteX8" fmla="*/ 7721110 w 8860284"/>
                <a:gd name="connsiteY8" fmla="*/ 2169422 h 4963422"/>
                <a:gd name="connsiteX9" fmla="*/ 6425710 w 8860284"/>
                <a:gd name="connsiteY9" fmla="*/ 2550422 h 4963422"/>
                <a:gd name="connsiteX10" fmla="*/ 6286010 w 8860284"/>
                <a:gd name="connsiteY10" fmla="*/ 4137922 h 4963422"/>
                <a:gd name="connsiteX11" fmla="*/ 4114310 w 8860284"/>
                <a:gd name="connsiteY11" fmla="*/ 3490222 h 4963422"/>
                <a:gd name="connsiteX12" fmla="*/ 2526810 w 8860284"/>
                <a:gd name="connsiteY12" fmla="*/ 2296422 h 4963422"/>
                <a:gd name="connsiteX13" fmla="*/ 1079010 w 8860284"/>
                <a:gd name="connsiteY13" fmla="*/ 2994922 h 4963422"/>
                <a:gd name="connsiteX14" fmla="*/ 888510 w 8860284"/>
                <a:gd name="connsiteY14" fmla="*/ 3566422 h 4963422"/>
                <a:gd name="connsiteX15" fmla="*/ 75710 w 8860284"/>
                <a:gd name="connsiteY15" fmla="*/ 3820422 h 4963422"/>
                <a:gd name="connsiteX16" fmla="*/ 380510 w 8860284"/>
                <a:gd name="connsiteY16" fmla="*/ 4963422 h 496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60284" h="4963422">
                  <a:moveTo>
                    <a:pt x="2234710" y="1013722"/>
                  </a:moveTo>
                  <a:cubicBezTo>
                    <a:pt x="2716251" y="742788"/>
                    <a:pt x="3197793" y="471855"/>
                    <a:pt x="3619010" y="454922"/>
                  </a:cubicBezTo>
                  <a:cubicBezTo>
                    <a:pt x="4040227" y="437989"/>
                    <a:pt x="4389477" y="969272"/>
                    <a:pt x="4762010" y="912122"/>
                  </a:cubicBezTo>
                  <a:cubicBezTo>
                    <a:pt x="5134543" y="854972"/>
                    <a:pt x="5517660" y="253839"/>
                    <a:pt x="5854210" y="112022"/>
                  </a:cubicBezTo>
                  <a:cubicBezTo>
                    <a:pt x="6190760" y="-29795"/>
                    <a:pt x="6546360" y="-25561"/>
                    <a:pt x="6781310" y="61222"/>
                  </a:cubicBezTo>
                  <a:cubicBezTo>
                    <a:pt x="7016260" y="148005"/>
                    <a:pt x="6973927" y="531122"/>
                    <a:pt x="7263910" y="632722"/>
                  </a:cubicBezTo>
                  <a:cubicBezTo>
                    <a:pt x="7553893" y="734322"/>
                    <a:pt x="8262977" y="499372"/>
                    <a:pt x="8521210" y="670822"/>
                  </a:cubicBezTo>
                  <a:cubicBezTo>
                    <a:pt x="8779443" y="842272"/>
                    <a:pt x="8946660" y="1411655"/>
                    <a:pt x="8813310" y="1661422"/>
                  </a:cubicBezTo>
                  <a:cubicBezTo>
                    <a:pt x="8679960" y="1911189"/>
                    <a:pt x="8119043" y="2021255"/>
                    <a:pt x="7721110" y="2169422"/>
                  </a:cubicBezTo>
                  <a:cubicBezTo>
                    <a:pt x="7323177" y="2317589"/>
                    <a:pt x="6664893" y="2222339"/>
                    <a:pt x="6425710" y="2550422"/>
                  </a:cubicBezTo>
                  <a:cubicBezTo>
                    <a:pt x="6186527" y="2878505"/>
                    <a:pt x="6671243" y="3981289"/>
                    <a:pt x="6286010" y="4137922"/>
                  </a:cubicBezTo>
                  <a:cubicBezTo>
                    <a:pt x="5900777" y="4294555"/>
                    <a:pt x="4740843" y="3797139"/>
                    <a:pt x="4114310" y="3490222"/>
                  </a:cubicBezTo>
                  <a:cubicBezTo>
                    <a:pt x="3487777" y="3183305"/>
                    <a:pt x="3032693" y="2378972"/>
                    <a:pt x="2526810" y="2296422"/>
                  </a:cubicBezTo>
                  <a:cubicBezTo>
                    <a:pt x="2020927" y="2213872"/>
                    <a:pt x="1352060" y="2783255"/>
                    <a:pt x="1079010" y="2994922"/>
                  </a:cubicBezTo>
                  <a:cubicBezTo>
                    <a:pt x="805960" y="3206589"/>
                    <a:pt x="1055727" y="3428839"/>
                    <a:pt x="888510" y="3566422"/>
                  </a:cubicBezTo>
                  <a:cubicBezTo>
                    <a:pt x="721293" y="3704005"/>
                    <a:pt x="160377" y="3587589"/>
                    <a:pt x="75710" y="3820422"/>
                  </a:cubicBezTo>
                  <a:cubicBezTo>
                    <a:pt x="-8957" y="4053255"/>
                    <a:pt x="-127490" y="4777155"/>
                    <a:pt x="380510" y="4963422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77BC4844-CBC4-8756-1324-0B435EAE405B}"/>
                </a:ext>
              </a:extLst>
            </p:cNvPr>
            <p:cNvSpPr/>
            <p:nvPr/>
          </p:nvSpPr>
          <p:spPr>
            <a:xfrm>
              <a:off x="508000" y="469900"/>
              <a:ext cx="1473200" cy="495300"/>
            </a:xfrm>
            <a:custGeom>
              <a:avLst/>
              <a:gdLst>
                <a:gd name="connsiteX0" fmla="*/ 0 w 1473200"/>
                <a:gd name="connsiteY0" fmla="*/ 0 h 495300"/>
                <a:gd name="connsiteX1" fmla="*/ 800100 w 1473200"/>
                <a:gd name="connsiteY1" fmla="*/ 228600 h 495300"/>
                <a:gd name="connsiteX2" fmla="*/ 1473200 w 1473200"/>
                <a:gd name="connsiteY2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200" h="495300">
                  <a:moveTo>
                    <a:pt x="0" y="0"/>
                  </a:moveTo>
                  <a:cubicBezTo>
                    <a:pt x="277283" y="73025"/>
                    <a:pt x="554567" y="146050"/>
                    <a:pt x="800100" y="228600"/>
                  </a:cubicBezTo>
                  <a:cubicBezTo>
                    <a:pt x="1045633" y="311150"/>
                    <a:pt x="1267883" y="383117"/>
                    <a:pt x="1473200" y="495300"/>
                  </a:cubicBezTo>
                </a:path>
              </a:pathLst>
            </a:custGeom>
            <a:noFill/>
            <a:ln w="57150">
              <a:solidFill>
                <a:srgbClr val="B5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Elipse 17">
            <a:extLst>
              <a:ext uri="{FF2B5EF4-FFF2-40B4-BE49-F238E27FC236}">
                <a16:creationId xmlns:a16="http://schemas.microsoft.com/office/drawing/2014/main" id="{822938C4-E7B5-BC63-DD76-94FC2127747B}"/>
              </a:ext>
            </a:extLst>
          </p:cNvPr>
          <p:cNvSpPr/>
          <p:nvPr/>
        </p:nvSpPr>
        <p:spPr>
          <a:xfrm>
            <a:off x="5750530" y="1783551"/>
            <a:ext cx="636344" cy="609016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7ECD5AA-00AB-E922-54DA-5178B20FCE51}"/>
              </a:ext>
            </a:extLst>
          </p:cNvPr>
          <p:cNvSpPr/>
          <p:nvPr/>
        </p:nvSpPr>
        <p:spPr>
          <a:xfrm>
            <a:off x="6284966" y="2335323"/>
            <a:ext cx="449576" cy="42819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C93787B-4FA0-0204-1EFD-FD2DC784EF3E}"/>
              </a:ext>
            </a:extLst>
          </p:cNvPr>
          <p:cNvSpPr/>
          <p:nvPr/>
        </p:nvSpPr>
        <p:spPr>
          <a:xfrm>
            <a:off x="4185106" y="1458340"/>
            <a:ext cx="1961755" cy="186845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CBD6824-E136-249F-88FA-FA4AEA188039}"/>
              </a:ext>
            </a:extLst>
          </p:cNvPr>
          <p:cNvSpPr/>
          <p:nvPr/>
        </p:nvSpPr>
        <p:spPr>
          <a:xfrm>
            <a:off x="2530565" y="2185487"/>
            <a:ext cx="607187" cy="581112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3E2980C-1FFD-00FE-1241-A9574D0B3894}"/>
              </a:ext>
            </a:extLst>
          </p:cNvPr>
          <p:cNvSpPr/>
          <p:nvPr/>
        </p:nvSpPr>
        <p:spPr>
          <a:xfrm>
            <a:off x="2858514" y="1474963"/>
            <a:ext cx="1961755" cy="186845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34A394B-DE0E-84CF-F391-43C8EA953F05}"/>
              </a:ext>
            </a:extLst>
          </p:cNvPr>
          <p:cNvSpPr/>
          <p:nvPr/>
        </p:nvSpPr>
        <p:spPr>
          <a:xfrm>
            <a:off x="3451577" y="137738"/>
            <a:ext cx="1961755" cy="186845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D10A89-D028-8D3D-6B48-2316CBAD9D86}"/>
              </a:ext>
            </a:extLst>
          </p:cNvPr>
          <p:cNvSpPr/>
          <p:nvPr/>
        </p:nvSpPr>
        <p:spPr>
          <a:xfrm>
            <a:off x="3524647" y="934672"/>
            <a:ext cx="1436089" cy="1374418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8132EFA-EB33-4568-F503-BD7631A87D30}"/>
              </a:ext>
            </a:extLst>
          </p:cNvPr>
          <p:cNvSpPr/>
          <p:nvPr/>
        </p:nvSpPr>
        <p:spPr>
          <a:xfrm>
            <a:off x="2156875" y="607589"/>
            <a:ext cx="1961755" cy="186845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FA5CD70-3C4E-0D4E-693E-1CA028A9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47" y="630618"/>
            <a:ext cx="4139115" cy="214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08;p39">
            <a:extLst>
              <a:ext uri="{FF2B5EF4-FFF2-40B4-BE49-F238E27FC236}">
                <a16:creationId xmlns:a16="http://schemas.microsoft.com/office/drawing/2014/main" id="{8FC656E5-6668-1079-77CA-1090D8B59567}"/>
              </a:ext>
            </a:extLst>
          </p:cNvPr>
          <p:cNvSpPr txBox="1">
            <a:spLocks/>
          </p:cNvSpPr>
          <p:nvPr/>
        </p:nvSpPr>
        <p:spPr>
          <a:xfrm>
            <a:off x="1083316" y="3128459"/>
            <a:ext cx="6976576" cy="93621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1270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5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Eventualmente cheguei ao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Overwatch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2: Que me foi apresentado por uma amiga muito importante e que juntamos uma amiga muito importante nossa para jogar com a gente.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88ABF5E-5FC7-C728-7556-01224CD20919}"/>
              </a:ext>
            </a:extLst>
          </p:cNvPr>
          <p:cNvSpPr/>
          <p:nvPr/>
        </p:nvSpPr>
        <p:spPr>
          <a:xfrm>
            <a:off x="5227304" y="433390"/>
            <a:ext cx="523226" cy="498341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D98AFD5-3715-228F-70BE-0AFF9355319D}"/>
              </a:ext>
            </a:extLst>
          </p:cNvPr>
          <p:cNvSpPr/>
          <p:nvPr/>
        </p:nvSpPr>
        <p:spPr>
          <a:xfrm>
            <a:off x="5705753" y="1222976"/>
            <a:ext cx="311771" cy="296943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Tinta 55">
                <a:extLst>
                  <a:ext uri="{FF2B5EF4-FFF2-40B4-BE49-F238E27FC236}">
                    <a16:creationId xmlns:a16="http://schemas.microsoft.com/office/drawing/2014/main" id="{6B94BB80-15C0-2CD1-A7B3-FA3D526F3EE9}"/>
                  </a:ext>
                </a:extLst>
              </p14:cNvPr>
              <p14:cNvContentPartPr/>
              <p14:nvPr/>
            </p14:nvContentPartPr>
            <p14:xfrm>
              <a:off x="2269118" y="4576354"/>
              <a:ext cx="114840" cy="10440"/>
            </p14:xfrm>
          </p:contentPart>
        </mc:Choice>
        <mc:Fallback xmlns="">
          <p:pic>
            <p:nvPicPr>
              <p:cNvPr id="56" name="Tinta 55">
                <a:extLst>
                  <a:ext uri="{FF2B5EF4-FFF2-40B4-BE49-F238E27FC236}">
                    <a16:creationId xmlns:a16="http://schemas.microsoft.com/office/drawing/2014/main" id="{6B94BB80-15C0-2CD1-A7B3-FA3D526F3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0118" y="4567354"/>
                <a:ext cx="13248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Agrupar 65">
            <a:extLst>
              <a:ext uri="{FF2B5EF4-FFF2-40B4-BE49-F238E27FC236}">
                <a16:creationId xmlns:a16="http://schemas.microsoft.com/office/drawing/2014/main" id="{168876FC-A193-72BF-92A2-6DB354DE9D36}"/>
              </a:ext>
            </a:extLst>
          </p:cNvPr>
          <p:cNvGrpSpPr/>
          <p:nvPr/>
        </p:nvGrpSpPr>
        <p:grpSpPr>
          <a:xfrm>
            <a:off x="1811798" y="900424"/>
            <a:ext cx="124920" cy="64440"/>
            <a:chOff x="1811798" y="900424"/>
            <a:chExt cx="12492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87164BCE-51B2-5E72-16F1-A331726906DD}"/>
                    </a:ext>
                  </a:extLst>
                </p14:cNvPr>
                <p14:cNvContentPartPr/>
                <p14:nvPr/>
              </p14:nvContentPartPr>
              <p14:xfrm>
                <a:off x="1897478" y="940384"/>
                <a:ext cx="39240" cy="1620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87164BCE-51B2-5E72-16F1-A331726906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8478" y="931580"/>
                  <a:ext cx="56880" cy="33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23B52DA3-7C02-9D4C-ED03-8B1FD4FFAC6F}"/>
                    </a:ext>
                  </a:extLst>
                </p14:cNvPr>
                <p14:cNvContentPartPr/>
                <p14:nvPr/>
              </p14:nvContentPartPr>
              <p14:xfrm>
                <a:off x="1856078" y="929224"/>
                <a:ext cx="65520" cy="32760"/>
              </p14:xfrm>
            </p:contentPart>
          </mc:Choice>
          <mc:Fallback xmlns=""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23B52DA3-7C02-9D4C-ED03-8B1FD4FFAC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47078" y="920224"/>
                  <a:ext cx="83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CAF1A490-8584-FFEB-EF66-C3499693EA34}"/>
                    </a:ext>
                  </a:extLst>
                </p14:cNvPr>
                <p14:cNvContentPartPr/>
                <p14:nvPr/>
              </p14:nvContentPartPr>
              <p14:xfrm>
                <a:off x="1811798" y="900424"/>
                <a:ext cx="124200" cy="6444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CAF1A490-8584-FFEB-EF66-C3499693EA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02798" y="891424"/>
                  <a:ext cx="14184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C8F03CD-EF27-DCDA-87C1-D5938B6F4B1C}"/>
              </a:ext>
            </a:extLst>
          </p:cNvPr>
          <p:cNvGrpSpPr/>
          <p:nvPr/>
        </p:nvGrpSpPr>
        <p:grpSpPr>
          <a:xfrm>
            <a:off x="545126" y="498664"/>
            <a:ext cx="143280" cy="42120"/>
            <a:chOff x="545126" y="498664"/>
            <a:chExt cx="143280" cy="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B0EB775B-E196-EF97-DF0B-5E8841F9EF81}"/>
                    </a:ext>
                  </a:extLst>
                </p14:cNvPr>
                <p14:cNvContentPartPr/>
                <p14:nvPr/>
              </p14:nvContentPartPr>
              <p14:xfrm>
                <a:off x="547646" y="498664"/>
                <a:ext cx="20520" cy="936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B0EB775B-E196-EF97-DF0B-5E8841F9EF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646" y="489664"/>
                  <a:ext cx="38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5261E2A9-980F-211B-21AB-6245A474F12F}"/>
                    </a:ext>
                  </a:extLst>
                </p14:cNvPr>
                <p14:cNvContentPartPr/>
                <p14:nvPr/>
              </p14:nvContentPartPr>
              <p14:xfrm>
                <a:off x="545126" y="506944"/>
                <a:ext cx="56160" cy="17280"/>
              </p14:xfrm>
            </p:contentPart>
          </mc:Choice>
          <mc:Fallback xmlns=""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5261E2A9-980F-211B-21AB-6245A474F1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6126" y="497753"/>
                  <a:ext cx="73800" cy="35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0" name="Tinta 69">
                  <a:extLst>
                    <a:ext uri="{FF2B5EF4-FFF2-40B4-BE49-F238E27FC236}">
                      <a16:creationId xmlns:a16="http://schemas.microsoft.com/office/drawing/2014/main" id="{17804F31-41C2-50B9-4314-D2B5132E10AE}"/>
                    </a:ext>
                  </a:extLst>
                </p14:cNvPr>
                <p14:cNvContentPartPr/>
                <p14:nvPr/>
              </p14:nvContentPartPr>
              <p14:xfrm>
                <a:off x="597326" y="513784"/>
                <a:ext cx="40320" cy="10080"/>
              </p14:xfrm>
            </p:contentPart>
          </mc:Choice>
          <mc:Fallback xmlns="">
            <p:pic>
              <p:nvPicPr>
                <p:cNvPr id="70" name="Tinta 69">
                  <a:extLst>
                    <a:ext uri="{FF2B5EF4-FFF2-40B4-BE49-F238E27FC236}">
                      <a16:creationId xmlns:a16="http://schemas.microsoft.com/office/drawing/2014/main" id="{17804F31-41C2-50B9-4314-D2B5132E10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8326" y="504784"/>
                  <a:ext cx="57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BFF615CA-6B58-3D68-1A0C-37CF8D24EB09}"/>
                    </a:ext>
                  </a:extLst>
                </p14:cNvPr>
                <p14:cNvContentPartPr/>
                <p14:nvPr/>
              </p14:nvContentPartPr>
              <p14:xfrm>
                <a:off x="604526" y="520624"/>
                <a:ext cx="44280" cy="4680"/>
              </p14:xfrm>
            </p:contentPart>
          </mc:Choice>
          <mc:Fallback xmlns=""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BFF615CA-6B58-3D68-1A0C-37CF8D24EB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5526" y="511624"/>
                  <a:ext cx="61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8" name="Tinta 77">
                  <a:extLst>
                    <a:ext uri="{FF2B5EF4-FFF2-40B4-BE49-F238E27FC236}">
                      <a16:creationId xmlns:a16="http://schemas.microsoft.com/office/drawing/2014/main" id="{B2E95F2E-0E1C-9977-BFAA-F5627774BA20}"/>
                    </a:ext>
                  </a:extLst>
                </p14:cNvPr>
                <p14:cNvContentPartPr/>
                <p14:nvPr/>
              </p14:nvContentPartPr>
              <p14:xfrm>
                <a:off x="611726" y="528544"/>
                <a:ext cx="76680" cy="12240"/>
              </p14:xfrm>
            </p:contentPart>
          </mc:Choice>
          <mc:Fallback xmlns="">
            <p:pic>
              <p:nvPicPr>
                <p:cNvPr id="78" name="Tinta 77">
                  <a:extLst>
                    <a:ext uri="{FF2B5EF4-FFF2-40B4-BE49-F238E27FC236}">
                      <a16:creationId xmlns:a16="http://schemas.microsoft.com/office/drawing/2014/main" id="{B2E95F2E-0E1C-9977-BFAA-F5627774BA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684" y="519544"/>
                  <a:ext cx="94403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88031922-A62D-5ACF-0C61-199FA0E5649C}"/>
              </a:ext>
            </a:extLst>
          </p:cNvPr>
          <p:cNvGrpSpPr/>
          <p:nvPr/>
        </p:nvGrpSpPr>
        <p:grpSpPr>
          <a:xfrm>
            <a:off x="1822140" y="4578244"/>
            <a:ext cx="615600" cy="79560"/>
            <a:chOff x="1822140" y="4578244"/>
            <a:chExt cx="615600" cy="7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D236B8B8-D88E-97C5-ECBF-B64621E43977}"/>
                    </a:ext>
                  </a:extLst>
                </p14:cNvPr>
                <p14:cNvContentPartPr/>
                <p14:nvPr/>
              </p14:nvContentPartPr>
              <p14:xfrm>
                <a:off x="2247518" y="4622434"/>
                <a:ext cx="128880" cy="1872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D236B8B8-D88E-97C5-ECBF-B64621E43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8518" y="4613434"/>
                  <a:ext cx="146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BE332C4C-1366-3186-5FF4-531F4D38F9F9}"/>
                    </a:ext>
                  </a:extLst>
                </p14:cNvPr>
                <p14:cNvContentPartPr/>
                <p14:nvPr/>
              </p14:nvContentPartPr>
              <p14:xfrm>
                <a:off x="2347598" y="4628194"/>
                <a:ext cx="38520" cy="360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BE332C4C-1366-3186-5FF4-531F4D38F9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38598" y="4619194"/>
                  <a:ext cx="56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15214C03-6B3A-4760-F58A-09A4BA9E2F64}"/>
                    </a:ext>
                  </a:extLst>
                </p14:cNvPr>
                <p14:cNvContentPartPr/>
                <p14:nvPr/>
              </p14:nvContentPartPr>
              <p14:xfrm>
                <a:off x="2199998" y="4621714"/>
                <a:ext cx="181440" cy="2664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15214C03-6B3A-4760-F58A-09A4BA9E2F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90980" y="4612714"/>
                  <a:ext cx="199115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0" name="Tinta 79">
                  <a:extLst>
                    <a:ext uri="{FF2B5EF4-FFF2-40B4-BE49-F238E27FC236}">
                      <a16:creationId xmlns:a16="http://schemas.microsoft.com/office/drawing/2014/main" id="{53B0907A-3910-E36A-7B8F-9824F105CA13}"/>
                    </a:ext>
                  </a:extLst>
                </p14:cNvPr>
                <p14:cNvContentPartPr/>
                <p14:nvPr/>
              </p14:nvContentPartPr>
              <p14:xfrm>
                <a:off x="2156220" y="4615324"/>
                <a:ext cx="187200" cy="18720"/>
              </p14:xfrm>
            </p:contentPart>
          </mc:Choice>
          <mc:Fallback xmlns="">
            <p:pic>
              <p:nvPicPr>
                <p:cNvPr id="80" name="Tinta 79">
                  <a:extLst>
                    <a:ext uri="{FF2B5EF4-FFF2-40B4-BE49-F238E27FC236}">
                      <a16:creationId xmlns:a16="http://schemas.microsoft.com/office/drawing/2014/main" id="{53B0907A-3910-E36A-7B8F-9824F105CA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47220" y="4606324"/>
                  <a:ext cx="204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1" name="Tinta 80">
                  <a:extLst>
                    <a:ext uri="{FF2B5EF4-FFF2-40B4-BE49-F238E27FC236}">
                      <a16:creationId xmlns:a16="http://schemas.microsoft.com/office/drawing/2014/main" id="{94D2BC6D-A816-5D11-2AE8-CF42AEA120D0}"/>
                    </a:ext>
                  </a:extLst>
                </p14:cNvPr>
                <p14:cNvContentPartPr/>
                <p14:nvPr/>
              </p14:nvContentPartPr>
              <p14:xfrm>
                <a:off x="2181060" y="4626124"/>
                <a:ext cx="181800" cy="19440"/>
              </p14:xfrm>
            </p:contentPart>
          </mc:Choice>
          <mc:Fallback xmlns="">
            <p:pic>
              <p:nvPicPr>
                <p:cNvPr id="81" name="Tinta 80">
                  <a:extLst>
                    <a:ext uri="{FF2B5EF4-FFF2-40B4-BE49-F238E27FC236}">
                      <a16:creationId xmlns:a16="http://schemas.microsoft.com/office/drawing/2014/main" id="{94D2BC6D-A816-5D11-2AE8-CF42AEA120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72078" y="4617124"/>
                  <a:ext cx="199405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2" name="Tinta 81">
                  <a:extLst>
                    <a:ext uri="{FF2B5EF4-FFF2-40B4-BE49-F238E27FC236}">
                      <a16:creationId xmlns:a16="http://schemas.microsoft.com/office/drawing/2014/main" id="{83E57696-9121-FBAE-62FE-1DA6D04BF18A}"/>
                    </a:ext>
                  </a:extLst>
                </p14:cNvPr>
                <p14:cNvContentPartPr/>
                <p14:nvPr/>
              </p14:nvContentPartPr>
              <p14:xfrm>
                <a:off x="1868220" y="4578244"/>
                <a:ext cx="496800" cy="32400"/>
              </p14:xfrm>
            </p:contentPart>
          </mc:Choice>
          <mc:Fallback xmlns="">
            <p:pic>
              <p:nvPicPr>
                <p:cNvPr id="82" name="Tinta 81">
                  <a:extLst>
                    <a:ext uri="{FF2B5EF4-FFF2-40B4-BE49-F238E27FC236}">
                      <a16:creationId xmlns:a16="http://schemas.microsoft.com/office/drawing/2014/main" id="{83E57696-9121-FBAE-62FE-1DA6D04BF1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59220" y="4569244"/>
                  <a:ext cx="514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3" name="Tinta 82">
                  <a:extLst>
                    <a:ext uri="{FF2B5EF4-FFF2-40B4-BE49-F238E27FC236}">
                      <a16:creationId xmlns:a16="http://schemas.microsoft.com/office/drawing/2014/main" id="{241794D6-5EB8-AB6D-3C46-BDFECC7FF0C2}"/>
                    </a:ext>
                  </a:extLst>
                </p14:cNvPr>
                <p14:cNvContentPartPr/>
                <p14:nvPr/>
              </p14:nvContentPartPr>
              <p14:xfrm>
                <a:off x="1988100" y="4633684"/>
                <a:ext cx="449640" cy="24120"/>
              </p14:xfrm>
            </p:contentPart>
          </mc:Choice>
          <mc:Fallback xmlns="">
            <p:pic>
              <p:nvPicPr>
                <p:cNvPr id="83" name="Tinta 82">
                  <a:extLst>
                    <a:ext uri="{FF2B5EF4-FFF2-40B4-BE49-F238E27FC236}">
                      <a16:creationId xmlns:a16="http://schemas.microsoft.com/office/drawing/2014/main" id="{241794D6-5EB8-AB6D-3C46-BDFECC7FF0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79093" y="4624548"/>
                  <a:ext cx="467294" cy="420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" name="Tinta 85">
                  <a:extLst>
                    <a:ext uri="{FF2B5EF4-FFF2-40B4-BE49-F238E27FC236}">
                      <a16:creationId xmlns:a16="http://schemas.microsoft.com/office/drawing/2014/main" id="{F1A3FFAC-DA0F-3803-97A0-DF9C311E12FD}"/>
                    </a:ext>
                  </a:extLst>
                </p14:cNvPr>
                <p14:cNvContentPartPr/>
                <p14:nvPr/>
              </p14:nvContentPartPr>
              <p14:xfrm>
                <a:off x="1847700" y="4631164"/>
                <a:ext cx="191880" cy="11160"/>
              </p14:xfrm>
            </p:contentPart>
          </mc:Choice>
          <mc:Fallback xmlns="">
            <p:pic>
              <p:nvPicPr>
                <p:cNvPr id="86" name="Tinta 85">
                  <a:extLst>
                    <a:ext uri="{FF2B5EF4-FFF2-40B4-BE49-F238E27FC236}">
                      <a16:creationId xmlns:a16="http://schemas.microsoft.com/office/drawing/2014/main" id="{F1A3FFAC-DA0F-3803-97A0-DF9C311E12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38700" y="4622164"/>
                  <a:ext cx="209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7" name="Tinta 86">
                  <a:extLst>
                    <a:ext uri="{FF2B5EF4-FFF2-40B4-BE49-F238E27FC236}">
                      <a16:creationId xmlns:a16="http://schemas.microsoft.com/office/drawing/2014/main" id="{1F6BF73C-2FAA-91CA-E100-D04D86EAC204}"/>
                    </a:ext>
                  </a:extLst>
                </p14:cNvPr>
                <p14:cNvContentPartPr/>
                <p14:nvPr/>
              </p14:nvContentPartPr>
              <p14:xfrm>
                <a:off x="1822140" y="4593364"/>
                <a:ext cx="168480" cy="25560"/>
              </p14:xfrm>
            </p:contentPart>
          </mc:Choice>
          <mc:Fallback xmlns="">
            <p:pic>
              <p:nvPicPr>
                <p:cNvPr id="87" name="Tinta 86">
                  <a:extLst>
                    <a:ext uri="{FF2B5EF4-FFF2-40B4-BE49-F238E27FC236}">
                      <a16:creationId xmlns:a16="http://schemas.microsoft.com/office/drawing/2014/main" id="{1F6BF73C-2FAA-91CA-E100-D04D86EAC2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13140" y="4584364"/>
                  <a:ext cx="1861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A1306E9A-8E10-9490-8FA9-473C99235082}"/>
              </a:ext>
            </a:extLst>
          </p:cNvPr>
          <p:cNvGrpSpPr/>
          <p:nvPr/>
        </p:nvGrpSpPr>
        <p:grpSpPr>
          <a:xfrm>
            <a:off x="1843035" y="4657984"/>
            <a:ext cx="69480" cy="9000"/>
            <a:chOff x="1843035" y="4657984"/>
            <a:chExt cx="69480" cy="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0" name="Tinta 89">
                  <a:extLst>
                    <a:ext uri="{FF2B5EF4-FFF2-40B4-BE49-F238E27FC236}">
                      <a16:creationId xmlns:a16="http://schemas.microsoft.com/office/drawing/2014/main" id="{149C2CB3-A68E-7433-8444-0A01FF086736}"/>
                    </a:ext>
                  </a:extLst>
                </p14:cNvPr>
                <p14:cNvContentPartPr/>
                <p14:nvPr/>
              </p14:nvContentPartPr>
              <p14:xfrm>
                <a:off x="1854915" y="4659424"/>
                <a:ext cx="35280" cy="6120"/>
              </p14:xfrm>
            </p:contentPart>
          </mc:Choice>
          <mc:Fallback xmlns="">
            <p:pic>
              <p:nvPicPr>
                <p:cNvPr id="90" name="Tinta 89">
                  <a:extLst>
                    <a:ext uri="{FF2B5EF4-FFF2-40B4-BE49-F238E27FC236}">
                      <a16:creationId xmlns:a16="http://schemas.microsoft.com/office/drawing/2014/main" id="{149C2CB3-A68E-7433-8444-0A01FF08673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45915" y="4649861"/>
                  <a:ext cx="52920" cy="24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2" name="Tinta 91">
                  <a:extLst>
                    <a:ext uri="{FF2B5EF4-FFF2-40B4-BE49-F238E27FC236}">
                      <a16:creationId xmlns:a16="http://schemas.microsoft.com/office/drawing/2014/main" id="{7D1DAC32-18C3-D047-852E-FC95D1F6FE6F}"/>
                    </a:ext>
                  </a:extLst>
                </p14:cNvPr>
                <p14:cNvContentPartPr/>
                <p14:nvPr/>
              </p14:nvContentPartPr>
              <p14:xfrm>
                <a:off x="1843035" y="4657984"/>
                <a:ext cx="69480" cy="9000"/>
              </p14:xfrm>
            </p:contentPart>
          </mc:Choice>
          <mc:Fallback xmlns="">
            <p:pic>
              <p:nvPicPr>
                <p:cNvPr id="92" name="Tinta 91">
                  <a:extLst>
                    <a:ext uri="{FF2B5EF4-FFF2-40B4-BE49-F238E27FC236}">
                      <a16:creationId xmlns:a16="http://schemas.microsoft.com/office/drawing/2014/main" id="{7D1DAC32-18C3-D047-852E-FC95D1F6FE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34035" y="4648984"/>
                  <a:ext cx="87120" cy="2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102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11598038-A738-A30B-59F3-35BDCD558550}"/>
              </a:ext>
            </a:extLst>
          </p:cNvPr>
          <p:cNvSpPr/>
          <p:nvPr/>
        </p:nvSpPr>
        <p:spPr>
          <a:xfrm>
            <a:off x="4157749" y="4648200"/>
            <a:ext cx="851925" cy="815340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6879001-B852-5B85-2087-5846B1FAEA71}"/>
              </a:ext>
            </a:extLst>
          </p:cNvPr>
          <p:cNvSpPr/>
          <p:nvPr/>
        </p:nvSpPr>
        <p:spPr>
          <a:xfrm>
            <a:off x="4175198" y="4251313"/>
            <a:ext cx="793604" cy="75586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FBF070D-92F5-8182-385F-5EE6398A0D7E}"/>
              </a:ext>
            </a:extLst>
          </p:cNvPr>
          <p:cNvSpPr/>
          <p:nvPr/>
        </p:nvSpPr>
        <p:spPr>
          <a:xfrm>
            <a:off x="3760579" y="87630"/>
            <a:ext cx="1910519" cy="184228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Mulher com uniforme militar&#10;&#10;Descrição gerada automaticamente com confiança média">
            <a:extLst>
              <a:ext uri="{FF2B5EF4-FFF2-40B4-BE49-F238E27FC236}">
                <a16:creationId xmlns:a16="http://schemas.microsoft.com/office/drawing/2014/main" id="{FDF8F8C8-8C23-613B-53CC-792A58CCC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5" t="-10070" r="1" b="-9415"/>
          <a:stretch/>
        </p:blipFill>
        <p:spPr>
          <a:xfrm>
            <a:off x="-1511300" y="-571500"/>
            <a:ext cx="6692900" cy="6286500"/>
          </a:xfrm>
          <a:prstGeom prst="ellipse">
            <a:avLst/>
          </a:prstGeom>
          <a:ln w="88900">
            <a:solidFill>
              <a:srgbClr val="B50000"/>
            </a:solidFill>
          </a:ln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888B6AA-E93A-B377-B8B1-B07B1D9C01EA}"/>
              </a:ext>
            </a:extLst>
          </p:cNvPr>
          <p:cNvSpPr/>
          <p:nvPr/>
        </p:nvSpPr>
        <p:spPr>
          <a:xfrm>
            <a:off x="8226939" y="3734723"/>
            <a:ext cx="1687917" cy="160764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5D3CDF0-76AA-6F34-86B5-694321B8D923}"/>
              </a:ext>
            </a:extLst>
          </p:cNvPr>
          <p:cNvSpPr/>
          <p:nvPr/>
        </p:nvSpPr>
        <p:spPr>
          <a:xfrm>
            <a:off x="8653781" y="-320040"/>
            <a:ext cx="851925" cy="815340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89F9E0E-4609-2BBA-8925-3458BA4CD074}"/>
              </a:ext>
            </a:extLst>
          </p:cNvPr>
          <p:cNvSpPr/>
          <p:nvPr/>
        </p:nvSpPr>
        <p:spPr>
          <a:xfrm>
            <a:off x="8759250" y="3268979"/>
            <a:ext cx="311647" cy="296825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386014E-E345-4419-6F48-DD8DEDCA99C5}"/>
              </a:ext>
            </a:extLst>
          </p:cNvPr>
          <p:cNvSpPr/>
          <p:nvPr/>
        </p:nvSpPr>
        <p:spPr>
          <a:xfrm>
            <a:off x="7965646" y="4387640"/>
            <a:ext cx="793604" cy="75586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45CCA5F-8DF3-D7C3-53A5-2178FBFA5F5B}"/>
              </a:ext>
            </a:extLst>
          </p:cNvPr>
          <p:cNvSpPr/>
          <p:nvPr/>
        </p:nvSpPr>
        <p:spPr>
          <a:xfrm>
            <a:off x="8362448" y="212132"/>
            <a:ext cx="162559" cy="154828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319D011-01E7-B0F8-9375-05CDE73B2F19}"/>
              </a:ext>
            </a:extLst>
          </p:cNvPr>
          <p:cNvSpPr/>
          <p:nvPr/>
        </p:nvSpPr>
        <p:spPr>
          <a:xfrm>
            <a:off x="5044040" y="3948660"/>
            <a:ext cx="317766" cy="302653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B982B44E-7D5D-9CC9-2B7C-FDE9D2671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47" y="1023192"/>
            <a:ext cx="2029050" cy="1180497"/>
          </a:xfrm>
          <a:prstGeom prst="rect">
            <a:avLst/>
          </a:prstGeom>
        </p:spPr>
      </p:pic>
      <p:pic>
        <p:nvPicPr>
          <p:cNvPr id="12" name="Imagem 1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D69391E-6D10-8371-222E-D5586D5E2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1" r="5751" b="6715"/>
          <a:stretch/>
        </p:blipFill>
        <p:spPr>
          <a:xfrm>
            <a:off x="5501941" y="-49928"/>
            <a:ext cx="2336931" cy="5193428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03351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ED6FEEA-D485-43FF-0E3B-58F2837C40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9452" y="-10758"/>
            <a:ext cx="6612068" cy="4458967"/>
          </a:xfrm>
          <a:custGeom>
            <a:avLst/>
            <a:gdLst>
              <a:gd name="connsiteX0" fmla="*/ 803437 w 6612068"/>
              <a:gd name="connsiteY0" fmla="*/ 0 h 4458967"/>
              <a:gd name="connsiteX1" fmla="*/ 190252 w 6612068"/>
              <a:gd name="connsiteY1" fmla="*/ 559398 h 4458967"/>
              <a:gd name="connsiteX2" fmla="*/ 82675 w 6612068"/>
              <a:gd name="connsiteY2" fmla="*/ 1775012 h 4458967"/>
              <a:gd name="connsiteX3" fmla="*/ 1319804 w 6612068"/>
              <a:gd name="connsiteY3" fmla="*/ 2560320 h 4458967"/>
              <a:gd name="connsiteX4" fmla="*/ 1836172 w 6612068"/>
              <a:gd name="connsiteY4" fmla="*/ 3184264 h 4458967"/>
              <a:gd name="connsiteX5" fmla="*/ 2008294 w 6612068"/>
              <a:gd name="connsiteY5" fmla="*/ 4227756 h 4458967"/>
              <a:gd name="connsiteX6" fmla="*/ 3868241 w 6612068"/>
              <a:gd name="connsiteY6" fmla="*/ 4433902 h 4458967"/>
              <a:gd name="connsiteX7" fmla="*/ 5106496 w 6612068"/>
              <a:gd name="connsiteY7" fmla="*/ 3829723 h 4458967"/>
              <a:gd name="connsiteX8" fmla="*/ 6386656 w 6612068"/>
              <a:gd name="connsiteY8" fmla="*/ 3528509 h 4458967"/>
              <a:gd name="connsiteX9" fmla="*/ 6494233 w 6612068"/>
              <a:gd name="connsiteY9" fmla="*/ 2452744 h 4458967"/>
              <a:gd name="connsiteX10" fmla="*/ 5149527 w 6612068"/>
              <a:gd name="connsiteY10" fmla="*/ 1538344 h 4458967"/>
              <a:gd name="connsiteX11" fmla="*/ 4374976 w 6612068"/>
              <a:gd name="connsiteY11" fmla="*/ 645459 h 4458967"/>
              <a:gd name="connsiteX12" fmla="*/ 3428303 w 6612068"/>
              <a:gd name="connsiteY12" fmla="*/ 484094 h 4458967"/>
              <a:gd name="connsiteX13" fmla="*/ 2556934 w 6612068"/>
              <a:gd name="connsiteY13" fmla="*/ 1237130 h 4458967"/>
              <a:gd name="connsiteX14" fmla="*/ 1771626 w 6612068"/>
              <a:gd name="connsiteY14" fmla="*/ 1592132 h 445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12068" h="4458967">
                <a:moveTo>
                  <a:pt x="803437" y="0"/>
                </a:moveTo>
                <a:cubicBezTo>
                  <a:pt x="556908" y="131781"/>
                  <a:pt x="310379" y="263563"/>
                  <a:pt x="190252" y="559398"/>
                </a:cubicBezTo>
                <a:cubicBezTo>
                  <a:pt x="70125" y="855233"/>
                  <a:pt x="-105584" y="1441525"/>
                  <a:pt x="82675" y="1775012"/>
                </a:cubicBezTo>
                <a:cubicBezTo>
                  <a:pt x="270934" y="2108499"/>
                  <a:pt x="1027554" y="2325445"/>
                  <a:pt x="1319804" y="2560320"/>
                </a:cubicBezTo>
                <a:cubicBezTo>
                  <a:pt x="1612054" y="2795195"/>
                  <a:pt x="1721424" y="2906358"/>
                  <a:pt x="1836172" y="3184264"/>
                </a:cubicBezTo>
                <a:cubicBezTo>
                  <a:pt x="1950920" y="3462170"/>
                  <a:pt x="1669616" y="4019483"/>
                  <a:pt x="2008294" y="4227756"/>
                </a:cubicBezTo>
                <a:cubicBezTo>
                  <a:pt x="2346972" y="4436029"/>
                  <a:pt x="3351874" y="4500241"/>
                  <a:pt x="3868241" y="4433902"/>
                </a:cubicBezTo>
                <a:cubicBezTo>
                  <a:pt x="4384608" y="4367563"/>
                  <a:pt x="4686760" y="3980622"/>
                  <a:pt x="5106496" y="3829723"/>
                </a:cubicBezTo>
                <a:cubicBezTo>
                  <a:pt x="5526232" y="3678824"/>
                  <a:pt x="6155366" y="3758006"/>
                  <a:pt x="6386656" y="3528509"/>
                </a:cubicBezTo>
                <a:cubicBezTo>
                  <a:pt x="6617946" y="3299012"/>
                  <a:pt x="6700421" y="2784438"/>
                  <a:pt x="6494233" y="2452744"/>
                </a:cubicBezTo>
                <a:cubicBezTo>
                  <a:pt x="6288045" y="2121050"/>
                  <a:pt x="5502736" y="1839558"/>
                  <a:pt x="5149527" y="1538344"/>
                </a:cubicBezTo>
                <a:cubicBezTo>
                  <a:pt x="4796318" y="1237130"/>
                  <a:pt x="4661847" y="821167"/>
                  <a:pt x="4374976" y="645459"/>
                </a:cubicBezTo>
                <a:cubicBezTo>
                  <a:pt x="4088105" y="469751"/>
                  <a:pt x="3731310" y="385482"/>
                  <a:pt x="3428303" y="484094"/>
                </a:cubicBezTo>
                <a:cubicBezTo>
                  <a:pt x="3125296" y="582706"/>
                  <a:pt x="2833047" y="1052457"/>
                  <a:pt x="2556934" y="1237130"/>
                </a:cubicBezTo>
                <a:cubicBezTo>
                  <a:pt x="2280821" y="1421803"/>
                  <a:pt x="1811071" y="1412838"/>
                  <a:pt x="1771626" y="1592132"/>
                </a:cubicBezTo>
              </a:path>
            </a:pathLst>
          </a:custGeom>
          <a:noFill/>
          <a:ln w="57150">
            <a:solidFill>
              <a:srgbClr val="B5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E29D510-9EDC-16E5-29D1-819C4863527F}"/>
              </a:ext>
            </a:extLst>
          </p:cNvPr>
          <p:cNvSpPr/>
          <p:nvPr/>
        </p:nvSpPr>
        <p:spPr>
          <a:xfrm>
            <a:off x="2519373" y="3446273"/>
            <a:ext cx="1461491" cy="13987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AA83811-B80D-D23D-D9BE-D15B256E776B}"/>
              </a:ext>
            </a:extLst>
          </p:cNvPr>
          <p:cNvSpPr/>
          <p:nvPr/>
        </p:nvSpPr>
        <p:spPr>
          <a:xfrm>
            <a:off x="5260637" y="3470665"/>
            <a:ext cx="1461491" cy="13987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EFAC4EE3-F577-F440-699A-CAD568E5FF41}"/>
              </a:ext>
            </a:extLst>
          </p:cNvPr>
          <p:cNvSpPr/>
          <p:nvPr/>
        </p:nvSpPr>
        <p:spPr>
          <a:xfrm>
            <a:off x="4930157" y="3520835"/>
            <a:ext cx="1513145" cy="1545295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F84ED62D-B1E3-948D-8648-1E795A126FE5}"/>
              </a:ext>
            </a:extLst>
          </p:cNvPr>
          <p:cNvSpPr/>
          <p:nvPr/>
        </p:nvSpPr>
        <p:spPr>
          <a:xfrm>
            <a:off x="5705477" y="3266924"/>
            <a:ext cx="1424196" cy="1363036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3260A7E-3FCC-D1B2-A4C1-EF90940F913B}"/>
              </a:ext>
            </a:extLst>
          </p:cNvPr>
          <p:cNvSpPr/>
          <p:nvPr/>
        </p:nvSpPr>
        <p:spPr>
          <a:xfrm>
            <a:off x="32672" y="3520835"/>
            <a:ext cx="359235" cy="34215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0EFBF60-1F1E-D2CE-2DDC-A514C8A59B46}"/>
              </a:ext>
            </a:extLst>
          </p:cNvPr>
          <p:cNvSpPr/>
          <p:nvPr/>
        </p:nvSpPr>
        <p:spPr>
          <a:xfrm>
            <a:off x="3025775" y="3507482"/>
            <a:ext cx="1424196" cy="1363036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F2A7954-61FF-6CB0-2C8E-089738586D98}"/>
              </a:ext>
            </a:extLst>
          </p:cNvPr>
          <p:cNvSpPr/>
          <p:nvPr/>
        </p:nvSpPr>
        <p:spPr>
          <a:xfrm>
            <a:off x="2365156" y="3169913"/>
            <a:ext cx="1513145" cy="1545295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9B4D758-46F3-DB1E-8BB2-837F017B7470}"/>
              </a:ext>
            </a:extLst>
          </p:cNvPr>
          <p:cNvSpPr/>
          <p:nvPr/>
        </p:nvSpPr>
        <p:spPr>
          <a:xfrm>
            <a:off x="-452241" y="4039523"/>
            <a:ext cx="1687917" cy="1607640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3F361891-EFCF-8AC2-FBD1-24A50D2B8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004" y="1731874"/>
            <a:ext cx="1771429" cy="17714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38360A6-8F19-C4C3-525C-F011926ED0B8}"/>
              </a:ext>
            </a:extLst>
          </p:cNvPr>
          <p:cNvSpPr/>
          <p:nvPr/>
        </p:nvSpPr>
        <p:spPr>
          <a:xfrm>
            <a:off x="1789674" y="1474124"/>
            <a:ext cx="1461491" cy="1398729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B5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28B1F5F-D789-8CA9-EB4C-C535FF4D8EDE}"/>
              </a:ext>
            </a:extLst>
          </p:cNvPr>
          <p:cNvSpPr/>
          <p:nvPr/>
        </p:nvSpPr>
        <p:spPr>
          <a:xfrm>
            <a:off x="3896862" y="257718"/>
            <a:ext cx="1461491" cy="1398729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B5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495B8069-C4A1-A46F-6246-4CF7F8CE5E68}"/>
              </a:ext>
            </a:extLst>
          </p:cNvPr>
          <p:cNvSpPr/>
          <p:nvPr/>
        </p:nvSpPr>
        <p:spPr>
          <a:xfrm>
            <a:off x="4088571" y="196148"/>
            <a:ext cx="1594004" cy="151819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E45A20D1-C053-C57B-AF55-A2D5CAF6BC8F}"/>
              </a:ext>
            </a:extLst>
          </p:cNvPr>
          <p:cNvSpPr/>
          <p:nvPr/>
        </p:nvSpPr>
        <p:spPr>
          <a:xfrm>
            <a:off x="3483469" y="84166"/>
            <a:ext cx="1424196" cy="1363036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12229303-8726-8463-C430-79BFC5697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41" y="482805"/>
            <a:ext cx="948554" cy="948554"/>
          </a:xfrm>
          <a:prstGeom prst="rect">
            <a:avLst/>
          </a:prstGeom>
        </p:spPr>
      </p:pic>
      <p:sp>
        <p:nvSpPr>
          <p:cNvPr id="11" name="Google Shape;208;p39">
            <a:extLst>
              <a:ext uri="{FF2B5EF4-FFF2-40B4-BE49-F238E27FC236}">
                <a16:creationId xmlns:a16="http://schemas.microsoft.com/office/drawing/2014/main" id="{98E89F1F-1B38-39EF-F749-EFD6DF2823C3}"/>
              </a:ext>
            </a:extLst>
          </p:cNvPr>
          <p:cNvSpPr txBox="1">
            <a:spLocks/>
          </p:cNvSpPr>
          <p:nvPr/>
        </p:nvSpPr>
        <p:spPr>
          <a:xfrm>
            <a:off x="3831843" y="1225662"/>
            <a:ext cx="1609750" cy="52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5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Amor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DD7496C-F7D8-E567-8590-A09A67D7350F}"/>
              </a:ext>
            </a:extLst>
          </p:cNvPr>
          <p:cNvSpPr/>
          <p:nvPr/>
        </p:nvSpPr>
        <p:spPr>
          <a:xfrm>
            <a:off x="5945887" y="1474124"/>
            <a:ext cx="1461491" cy="1398729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B5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E7659C0-507C-AB37-7D83-AB92F9CF5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7" r="30278" b="26573"/>
          <a:stretch/>
        </p:blipFill>
        <p:spPr bwMode="auto">
          <a:xfrm>
            <a:off x="5549239" y="3645071"/>
            <a:ext cx="884291" cy="85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08;p39">
            <a:extLst>
              <a:ext uri="{FF2B5EF4-FFF2-40B4-BE49-F238E27FC236}">
                <a16:creationId xmlns:a16="http://schemas.microsoft.com/office/drawing/2014/main" id="{B7B8479B-BF79-04D1-8880-50BCD97BA1A5}"/>
              </a:ext>
            </a:extLst>
          </p:cNvPr>
          <p:cNvSpPr txBox="1">
            <a:spLocks/>
          </p:cNvSpPr>
          <p:nvPr/>
        </p:nvSpPr>
        <p:spPr>
          <a:xfrm>
            <a:off x="5306130" y="4344956"/>
            <a:ext cx="1370503" cy="36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5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pt-BR" sz="1800" err="1">
                <a:latin typeface="Calibri" panose="020F0502020204030204" pitchFamily="34" charset="0"/>
                <a:cs typeface="Calibri" panose="020F0502020204030204" pitchFamily="34" charset="0"/>
              </a:rPr>
              <a:t>Overwatch</a:t>
            </a:r>
            <a:endParaRPr lang="pt-BR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EE4E714B-B44D-5DA1-DA08-B9422AA3F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470" y="3637061"/>
            <a:ext cx="856952" cy="856952"/>
          </a:xfrm>
          <a:prstGeom prst="rect">
            <a:avLst/>
          </a:prstGeom>
        </p:spPr>
      </p:pic>
      <p:sp>
        <p:nvSpPr>
          <p:cNvPr id="13" name="Google Shape;208;p39">
            <a:extLst>
              <a:ext uri="{FF2B5EF4-FFF2-40B4-BE49-F238E27FC236}">
                <a16:creationId xmlns:a16="http://schemas.microsoft.com/office/drawing/2014/main" id="{4F88F59A-3B61-BD01-5EA1-7A5BE62BBABF}"/>
              </a:ext>
            </a:extLst>
          </p:cNvPr>
          <p:cNvSpPr txBox="1">
            <a:spLocks/>
          </p:cNvSpPr>
          <p:nvPr/>
        </p:nvSpPr>
        <p:spPr>
          <a:xfrm>
            <a:off x="2445243" y="4407289"/>
            <a:ext cx="1609750" cy="52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5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Paz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224E530-6523-732F-F475-9ED29D6D6B33}"/>
              </a:ext>
            </a:extLst>
          </p:cNvPr>
          <p:cNvSpPr/>
          <p:nvPr/>
        </p:nvSpPr>
        <p:spPr>
          <a:xfrm>
            <a:off x="1204322" y="1237415"/>
            <a:ext cx="1424196" cy="1363036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76455F7-0FC5-37F5-38CC-C4074ABB46B6}"/>
              </a:ext>
            </a:extLst>
          </p:cNvPr>
          <p:cNvSpPr/>
          <p:nvPr/>
        </p:nvSpPr>
        <p:spPr>
          <a:xfrm>
            <a:off x="1813804" y="1621115"/>
            <a:ext cx="1594004" cy="151819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A7F6E7F3-5C37-B1F8-B59F-D22C1595C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274" y="1609195"/>
            <a:ext cx="1007662" cy="1007662"/>
          </a:xfrm>
          <a:prstGeom prst="rect">
            <a:avLst/>
          </a:prstGeom>
        </p:spPr>
      </p:pic>
      <p:sp>
        <p:nvSpPr>
          <p:cNvPr id="10" name="Google Shape;208;p39">
            <a:extLst>
              <a:ext uri="{FF2B5EF4-FFF2-40B4-BE49-F238E27FC236}">
                <a16:creationId xmlns:a16="http://schemas.microsoft.com/office/drawing/2014/main" id="{F579D19A-65B6-55CB-FAE4-31A6EEBDE4DB}"/>
              </a:ext>
            </a:extLst>
          </p:cNvPr>
          <p:cNvSpPr txBox="1">
            <a:spLocks/>
          </p:cNvSpPr>
          <p:nvPr/>
        </p:nvSpPr>
        <p:spPr>
          <a:xfrm>
            <a:off x="1736142" y="2384943"/>
            <a:ext cx="1609750" cy="52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5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Respeito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E6A2E2E-D909-DE13-E164-EC61C2097D6E}"/>
              </a:ext>
            </a:extLst>
          </p:cNvPr>
          <p:cNvSpPr/>
          <p:nvPr/>
        </p:nvSpPr>
        <p:spPr>
          <a:xfrm>
            <a:off x="6047097" y="1545447"/>
            <a:ext cx="1594004" cy="1518194"/>
          </a:xfrm>
          <a:prstGeom prst="ellipse">
            <a:avLst/>
          </a:prstGeom>
          <a:solidFill>
            <a:srgbClr val="FFC3C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377E45A-7526-A6E6-B96A-43588349D3BA}"/>
              </a:ext>
            </a:extLst>
          </p:cNvPr>
          <p:cNvSpPr/>
          <p:nvPr/>
        </p:nvSpPr>
        <p:spPr>
          <a:xfrm>
            <a:off x="5754878" y="1145561"/>
            <a:ext cx="1424196" cy="1363036"/>
          </a:xfrm>
          <a:prstGeom prst="ellipse">
            <a:avLst/>
          </a:prstGeom>
          <a:solidFill>
            <a:srgbClr val="EA020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A2EE5306-186B-91C6-84ED-59122DF52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580" y="1649059"/>
            <a:ext cx="906093" cy="906093"/>
          </a:xfrm>
          <a:prstGeom prst="rect">
            <a:avLst/>
          </a:prstGeom>
        </p:spPr>
      </p:pic>
      <p:sp>
        <p:nvSpPr>
          <p:cNvPr id="12" name="Google Shape;208;p39">
            <a:extLst>
              <a:ext uri="{FF2B5EF4-FFF2-40B4-BE49-F238E27FC236}">
                <a16:creationId xmlns:a16="http://schemas.microsoft.com/office/drawing/2014/main" id="{B8678538-2E81-8892-626C-957A6C920BA7}"/>
              </a:ext>
            </a:extLst>
          </p:cNvPr>
          <p:cNvSpPr txBox="1">
            <a:spLocks/>
          </p:cNvSpPr>
          <p:nvPr/>
        </p:nvSpPr>
        <p:spPr>
          <a:xfrm>
            <a:off x="6050511" y="2415101"/>
            <a:ext cx="1287999" cy="52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5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nquin"/>
              <a:buNone/>
              <a:defRPr sz="18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Amizade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4A275D1C-58C9-DAF2-78C8-26E4CEE03A83}"/>
              </a:ext>
            </a:extLst>
          </p:cNvPr>
          <p:cNvCxnSpPr/>
          <p:nvPr/>
        </p:nvCxnSpPr>
        <p:spPr>
          <a:xfrm>
            <a:off x="4127558" y="4105669"/>
            <a:ext cx="88888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D85DBB-7C5E-9765-0289-EBEAEBBCFD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2"/>
          <a:stretch/>
        </p:blipFill>
        <p:spPr bwMode="auto">
          <a:xfrm>
            <a:off x="-43542" y="-84365"/>
            <a:ext cx="6844809" cy="531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FAB90611-E475-196C-99D7-B574EEAB23F6}"/>
              </a:ext>
            </a:extLst>
          </p:cNvPr>
          <p:cNvSpPr/>
          <p:nvPr/>
        </p:nvSpPr>
        <p:spPr>
          <a:xfrm>
            <a:off x="3744686" y="-878323"/>
            <a:ext cx="6634351" cy="6900143"/>
          </a:xfrm>
          <a:prstGeom prst="ellipse">
            <a:avLst/>
          </a:prstGeom>
          <a:solidFill>
            <a:schemeClr val="accent2"/>
          </a:solidFill>
          <a:ln w="127000">
            <a:solidFill>
              <a:srgbClr val="B5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7C23ECA-9473-5EDD-C625-233B06A11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157" y="3164701"/>
            <a:ext cx="4908019" cy="55265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4054C6-715B-F831-E881-157E29BCE1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7" r="10630" b="19932"/>
          <a:stretch/>
        </p:blipFill>
        <p:spPr bwMode="auto">
          <a:xfrm>
            <a:off x="145143" y="246744"/>
            <a:ext cx="1078724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59A5028E-2FD7-D03E-5440-1FF651703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494" y="702706"/>
            <a:ext cx="2341347" cy="23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14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bania by Slidesgo">
  <a:themeElements>
    <a:clrScheme name="Simple Light">
      <a:dk1>
        <a:srgbClr val="3A2023"/>
      </a:dk1>
      <a:lt1>
        <a:srgbClr val="E4E4E1"/>
      </a:lt1>
      <a:dk2>
        <a:srgbClr val="807072"/>
      </a:dk2>
      <a:lt2>
        <a:srgbClr val="AC1A14"/>
      </a:lt2>
      <a:accent1>
        <a:srgbClr val="BEBDB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20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2844186-265b-4793-912a-671da4ac73b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A269BF505ACD4B84A4678488096051" ma:contentTypeVersion="8" ma:contentTypeDescription="Create a new document." ma:contentTypeScope="" ma:versionID="bff6872d9a4577183b3166719914457b">
  <xsd:schema xmlns:xsd="http://www.w3.org/2001/XMLSchema" xmlns:xs="http://www.w3.org/2001/XMLSchema" xmlns:p="http://schemas.microsoft.com/office/2006/metadata/properties" xmlns:ns3="32844186-265b-4793-912a-671da4ac73b2" xmlns:ns4="97232348-304c-4ff8-affc-b0d6bfd913f5" targetNamespace="http://schemas.microsoft.com/office/2006/metadata/properties" ma:root="true" ma:fieldsID="de5e6f5ab0a9225fe65f03f08c5dbd1e" ns3:_="" ns4:_="">
    <xsd:import namespace="32844186-265b-4793-912a-671da4ac73b2"/>
    <xsd:import namespace="97232348-304c-4ff8-affc-b0d6bfd913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44186-265b-4793-912a-671da4ac73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232348-304c-4ff8-affc-b0d6bfd913f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F19565-F348-4EFA-A87B-2C8FF52428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EEB4D-F53D-4C52-B780-AA0FAF7DB8B5}">
  <ds:schemaRefs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97232348-304c-4ff8-affc-b0d6bfd913f5"/>
    <ds:schemaRef ds:uri="http://schemas.microsoft.com/office/infopath/2007/PartnerControls"/>
    <ds:schemaRef ds:uri="http://schemas.openxmlformats.org/package/2006/metadata/core-properties"/>
    <ds:schemaRef ds:uri="32844186-265b-4793-912a-671da4ac73b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3622132-CED0-4B42-B150-AF7091111A50}">
  <ds:schemaRefs>
    <ds:schemaRef ds:uri="32844186-265b-4793-912a-671da4ac73b2"/>
    <ds:schemaRef ds:uri="97232348-304c-4ff8-affc-b0d6bfd913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Apresentação na tela (16:9)</PresentationFormat>
  <Paragraphs>17</Paragraphs>
  <Slides>12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Calibri</vt:lpstr>
      <vt:lpstr>Arial</vt:lpstr>
      <vt:lpstr>Crimson Text</vt:lpstr>
      <vt:lpstr>Proxima Nova</vt:lpstr>
      <vt:lpstr>Palanquin</vt:lpstr>
      <vt:lpstr>Albania by Slidesgo</vt:lpstr>
      <vt:lpstr>Slidesgo Final Pages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Raíne Jardim</dc:creator>
  <cp:lastModifiedBy>RAÍNE NERES TEIXEIRA JARDIM .</cp:lastModifiedBy>
  <cp:revision>2</cp:revision>
  <dcterms:modified xsi:type="dcterms:W3CDTF">2024-06-07T22:29:21Z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0x01010080A269BF505ACD4B84A4678488096051</vt:lpwstr>
  </property>
</Properties>
</file>